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1Xl6gsUbTjXd0fmlzj+1vTcY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fb11d32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bfb11d32f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fb11d32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bfb11d32f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fb11d32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bfb11d32f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fb11d32f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bfb11d32f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fb11d33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bfb11d337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fb11d33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bfb11d337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fb11d33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bfb11d3370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b11d337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bfb11d3370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fb11d33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bfb11d3370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fb11d33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bfb11d337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fb11d33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bfb11d337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b11d32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bfb11d32f3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fb11d32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bfb11d32f3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fb11d3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bfb11d32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fb11d32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bfb11d32f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766763"/>
            <a:ext cx="9144000" cy="990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6000"/>
              <a:buFont typeface="Calibri"/>
              <a:buNone/>
            </a:pPr>
            <a:r>
              <a:rPr b="1" lang="tr-TR">
                <a:solidFill>
                  <a:srgbClr val="203785"/>
                </a:solidFill>
              </a:rPr>
              <a:t>YazYap 2021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2299318"/>
            <a:ext cx="9144000" cy="1731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Lise Öğrencilerine Yönelik Python Eğitimi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Ders 11</a:t>
            </a:r>
            <a:endParaRPr sz="2800">
              <a:solidFill>
                <a:srgbClr val="20378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>
                <a:solidFill>
                  <a:srgbClr val="203785"/>
                </a:solidFill>
              </a:rPr>
              <a:t>2.Uygulama Dersi</a:t>
            </a:r>
            <a:endParaRPr sz="2800"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fb11d32f3_0_21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🚨 Uygulama Sorusu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45" name="Google Shape;145;gbfb11d32f3_0_21"/>
          <p:cNvSpPr txBox="1"/>
          <p:nvPr/>
        </p:nvSpPr>
        <p:spPr>
          <a:xfrm>
            <a:off x="1419350" y="2122375"/>
            <a:ext cx="9020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tr-TR" sz="26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Kullanıcının girdiği 2 sayı arasındaki çift sayıların ortalamasını bulan Python kodunu yazalım. Sayının çift olup olmadığı fonksiyon ile kontrol edilmelidir.</a:t>
            </a:r>
            <a:endParaRPr i="0" sz="39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fb11d32f3_0_26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🎉 Uygulama Çözümü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51" name="Google Shape;151;gbfb11d32f3_0_26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bfb11d32f3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538" y="1608825"/>
            <a:ext cx="6376575" cy="32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fb11d32f3_0_43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🚨 Uygulama Sorusu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58" name="Google Shape;158;gbfb11d32f3_0_43"/>
          <p:cNvSpPr txBox="1"/>
          <p:nvPr/>
        </p:nvSpPr>
        <p:spPr>
          <a:xfrm>
            <a:off x="1031375" y="1788500"/>
            <a:ext cx="92457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tr-TR" sz="2500">
                <a:solidFill>
                  <a:srgbClr val="263F87"/>
                </a:solidFill>
                <a:latin typeface="Roboto"/>
                <a:ea typeface="Roboto"/>
                <a:cs typeface="Roboto"/>
                <a:sym typeface="Roboto"/>
              </a:rPr>
              <a:t>Kendisine gönderilen bir sayının tam bölenlerini bulan python uygulamasını yapınız.</a:t>
            </a:r>
            <a:endParaRPr b="0" i="0" sz="25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fb11d32f3_0_48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🎉 Uygulama Çözümü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64" name="Google Shape;164;gbfb11d32f3_0_48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bfb11d32f3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713" y="1661525"/>
            <a:ext cx="5611675" cy="33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fb11d3370_0_5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🚨 Uygulama Sorusu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71" name="Google Shape;171;gbfb11d3370_0_5"/>
          <p:cNvSpPr txBox="1"/>
          <p:nvPr/>
        </p:nvSpPr>
        <p:spPr>
          <a:xfrm>
            <a:off x="1742325" y="1730200"/>
            <a:ext cx="861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bfb11d3370_0_5"/>
          <p:cNvSpPr txBox="1"/>
          <p:nvPr/>
        </p:nvSpPr>
        <p:spPr>
          <a:xfrm>
            <a:off x="1157025" y="1525175"/>
            <a:ext cx="788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Fonksiyon kullanarak hesap makinasi kodu yazınız.</a:t>
            </a:r>
            <a:endParaRPr sz="26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fb11d3370_0_9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🎉 Uygulama Çözümü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78" name="Google Shape;178;gbfb11d3370_0_9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bfb11d337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850" y="1376375"/>
            <a:ext cx="432435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bfb11d3370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200" y="1392825"/>
            <a:ext cx="4844000" cy="40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bfb11d3370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875" y="1266875"/>
            <a:ext cx="3923826" cy="37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bfb11d3370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2700" y="1266875"/>
            <a:ext cx="5829300" cy="43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fb11d3370_0_62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bfb11d3370_0_62"/>
          <p:cNvSpPr txBox="1"/>
          <p:nvPr/>
        </p:nvSpPr>
        <p:spPr>
          <a:xfrm>
            <a:off x="795875" y="1392825"/>
            <a:ext cx="590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https://www.tasarimkodlama.com/</a:t>
            </a:r>
            <a:endParaRPr b="0" i="0" sz="14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https://www.algoritmaornekleri.com/</a:t>
            </a:r>
            <a:endParaRPr b="0" i="0" sz="14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https://mustafasolmaz.com/</a:t>
            </a:r>
            <a:endParaRPr b="0" i="0" sz="1400" u="none" cap="none" strike="noStrike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bfb11d3370_0_62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Kaynakça</a:t>
            </a:r>
            <a:endParaRPr>
              <a:solidFill>
                <a:srgbClr val="263F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fb11d3370_0_93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🚨 Uygulama Sorusu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91" name="Google Shape;91;gbfb11d3370_0_93"/>
          <p:cNvSpPr txBox="1"/>
          <p:nvPr/>
        </p:nvSpPr>
        <p:spPr>
          <a:xfrm>
            <a:off x="1493600" y="1735525"/>
            <a:ext cx="952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Banka otomasyonu kodunu yazınız.</a:t>
            </a:r>
            <a:endParaRPr sz="24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bfb11d337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588" y="2758275"/>
            <a:ext cx="66579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fb11d3370_0_97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🎉 Uygulama Çözümü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98" name="Google Shape;98;gbfb11d3370_0_97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bfb11d3370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50" y="1392825"/>
            <a:ext cx="6083601" cy="51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bfb11d3370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450" y="1655777"/>
            <a:ext cx="5651199" cy="40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fb11d3370_0_14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🚨 Uygulama Sorusu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06" name="Google Shape;106;gbfb11d3370_0_14"/>
          <p:cNvSpPr txBox="1"/>
          <p:nvPr/>
        </p:nvSpPr>
        <p:spPr>
          <a:xfrm>
            <a:off x="1862475" y="2005775"/>
            <a:ext cx="7909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Python ile bir liste içinde 5’in katları olan sayıları listeleme.</a:t>
            </a:r>
            <a:endParaRPr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tr-TR" sz="22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sayilar = [18,22,15,85,65,30,10,20,32,34,28,101,5,4,32]</a:t>
            </a:r>
            <a:endParaRPr sz="22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fb11d3370_0_18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🎉 Uygulama Çözümü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12" name="Google Shape;112;gbfb11d3370_0_18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bfb11d337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25" y="1392825"/>
            <a:ext cx="8727725" cy="27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fb11d32f3_0_32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🚨 Uygulama Sorusu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19" name="Google Shape;119;gbfb11d32f3_0_32"/>
          <p:cNvSpPr txBox="1"/>
          <p:nvPr/>
        </p:nvSpPr>
        <p:spPr>
          <a:xfrm>
            <a:off x="978200" y="1672425"/>
            <a:ext cx="9414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3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Bir string içerisinde belirlenen bir karakterin olup olmadığını kontrol eden Python programını yazınız. Kontrol etme işlemi fonksiyon içinde yapılmalıdır.</a:t>
            </a:r>
            <a:endParaRPr sz="23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fb11d32f3_0_37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🎉 Uygulama Çözümü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25" name="Google Shape;125;gbfb11d32f3_0_37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bfb11d32f3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300" y="1519075"/>
            <a:ext cx="6129125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fb11d32f3_0_0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🚨 Uygulama Sorusu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32" name="Google Shape;132;gbfb11d32f3_0_0"/>
          <p:cNvSpPr txBox="1"/>
          <p:nvPr/>
        </p:nvSpPr>
        <p:spPr>
          <a:xfrm>
            <a:off x="1104425" y="1640875"/>
            <a:ext cx="9066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Randint fonksiyonunu kullanarak sayı tahmin oyunu yapalım. </a:t>
            </a:r>
            <a:br>
              <a:rPr lang="tr-TR" sz="21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Kullanılcak kod :</a:t>
            </a:r>
            <a:endParaRPr sz="21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from random import randint</a:t>
            </a:r>
            <a:endParaRPr sz="21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rand = randint(1,100)</a:t>
            </a:r>
            <a:endParaRPr sz="21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b11d32f3_0_8"/>
          <p:cNvSpPr txBox="1"/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🎉 Uygulama Çözümü</a:t>
            </a:r>
            <a:endParaRPr>
              <a:solidFill>
                <a:srgbClr val="263F87"/>
              </a:solidFill>
            </a:endParaRPr>
          </a:p>
        </p:txBody>
      </p:sp>
      <p:sp>
        <p:nvSpPr>
          <p:cNvPr id="138" name="Google Shape;138;gbfb11d32f3_0_8"/>
          <p:cNvSpPr txBox="1"/>
          <p:nvPr/>
        </p:nvSpPr>
        <p:spPr>
          <a:xfrm>
            <a:off x="1963225" y="1392825"/>
            <a:ext cx="7813200" cy="3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bfb11d32f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800" y="1319450"/>
            <a:ext cx="6390051" cy="40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2020-12-29T20:29:45Z</dcterms:created>
  <dc:creator>Alperen Orhan</dc:creator>
</cp:coreProperties>
</file>