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ezJPddo2mHFmVtO4/fVPK17v3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766763"/>
            <a:ext cx="9144000" cy="99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6000"/>
              <a:buFont typeface="Calibri"/>
              <a:buNone/>
            </a:pPr>
            <a:r>
              <a:rPr lang="tr-TR" b="1">
                <a:solidFill>
                  <a:srgbClr val="203785"/>
                </a:solidFill>
              </a:rPr>
              <a:t>YazYap 2021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299318"/>
            <a:ext cx="9144000" cy="173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>
                <a:solidFill>
                  <a:srgbClr val="203785"/>
                </a:solidFill>
              </a:rPr>
              <a:t>Lise Öğrencilerine Yönelik Python Eğitimi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>
                <a:solidFill>
                  <a:srgbClr val="203785"/>
                </a:solidFill>
              </a:rPr>
              <a:t>Ders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9557" y="2526955"/>
            <a:ext cx="7172886" cy="180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b="1"/>
              <a:t>Örnek Soru – 2 </a:t>
            </a:r>
            <a:endParaRPr/>
          </a:p>
        </p:txBody>
      </p:sp>
      <p:pic>
        <p:nvPicPr>
          <p:cNvPr id="172" name="Google Shape;172;p11" descr="metin içeren bir resim&#10;&#10;Açıklama otomatik olarak oluşturuld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7769" y="2365918"/>
            <a:ext cx="5776461" cy="212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185" y="2400211"/>
            <a:ext cx="6797629" cy="205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2522550" y="-28575"/>
            <a:ext cx="7146899" cy="77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4000"/>
              <a:buFont typeface="Calibri"/>
              <a:buNone/>
            </a:pPr>
            <a:r>
              <a:rPr lang="tr-TR" sz="4000" b="1">
                <a:solidFill>
                  <a:srgbClr val="203785"/>
                </a:solidFill>
              </a:rPr>
              <a:t>Python Söz Dizimi (Syntax)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09550" y="876300"/>
            <a:ext cx="11553364" cy="450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400"/>
              <a:buNone/>
            </a:pPr>
            <a:r>
              <a:rPr lang="tr-TR" dirty="0">
                <a:solidFill>
                  <a:srgbClr val="203785"/>
                </a:solidFill>
              </a:rPr>
              <a:t>Söz dizimi, kullanılan dilin kuralları anlamına gelmektedir.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400"/>
              <a:buNone/>
            </a:pPr>
            <a:r>
              <a:rPr lang="tr-TR" dirty="0">
                <a:solidFill>
                  <a:srgbClr val="203785"/>
                </a:solidFill>
              </a:rPr>
              <a:t>Günlük hayattan basit bir </a:t>
            </a:r>
            <a:r>
              <a:rPr lang="tr-TR" dirty="0" err="1">
                <a:solidFill>
                  <a:srgbClr val="203785"/>
                </a:solidFill>
              </a:rPr>
              <a:t>syntax</a:t>
            </a:r>
            <a:r>
              <a:rPr lang="tr-TR" dirty="0">
                <a:solidFill>
                  <a:srgbClr val="203785"/>
                </a:solidFill>
              </a:rPr>
              <a:t> örneği vermek gerekirse;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400"/>
              <a:buNone/>
            </a:pPr>
            <a:r>
              <a:rPr lang="tr-TR" dirty="0">
                <a:solidFill>
                  <a:srgbClr val="203785"/>
                </a:solidFill>
              </a:rPr>
              <a:t>	Hüseyin sokağa çıkmış.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400"/>
              <a:buNone/>
            </a:pPr>
            <a:r>
              <a:rPr lang="tr-TR" dirty="0">
                <a:solidFill>
                  <a:srgbClr val="203785"/>
                </a:solidFill>
              </a:rPr>
              <a:t>Bu cümle Türkçe dili için anlamlı ve kurallı bir cümledir.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400"/>
              <a:buNone/>
            </a:pPr>
            <a:r>
              <a:rPr lang="tr-TR" dirty="0">
                <a:solidFill>
                  <a:srgbClr val="203785"/>
                </a:solidFill>
              </a:rPr>
              <a:t>	Sokağa Hüseyin çıkmış.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400"/>
              <a:buNone/>
            </a:pPr>
            <a:r>
              <a:rPr lang="tr-TR" dirty="0">
                <a:solidFill>
                  <a:srgbClr val="203785"/>
                </a:solidFill>
              </a:rPr>
              <a:t>Bu cümle de ilk cümle gibi kurallı ve doğru bir cümle iken,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400"/>
              <a:buNone/>
            </a:pPr>
            <a:r>
              <a:rPr lang="tr-TR" dirty="0">
                <a:solidFill>
                  <a:srgbClr val="203785"/>
                </a:solidFill>
              </a:rPr>
              <a:t>	Çıkmış sokağa Hüseyin.</a:t>
            </a:r>
            <a:endParaRPr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2468499-A36F-4FBB-848C-39C0B44BA1D3}"/>
              </a:ext>
            </a:extLst>
          </p:cNvPr>
          <p:cNvSpPr txBox="1"/>
          <p:nvPr/>
        </p:nvSpPr>
        <p:spPr>
          <a:xfrm>
            <a:off x="2719614" y="4179539"/>
            <a:ext cx="8220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2037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Cümlesi devrik ve bozuk bir cümledir. Anlamı bozuk olan bu cümle Türkçe dilinin kurallarına uygun bir cümle değildir.</a:t>
            </a: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508062" y="265869"/>
            <a:ext cx="10515600" cy="599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tr-TR" sz="4400" dirty="0" err="1">
                <a:solidFill>
                  <a:srgbClr val="203785"/>
                </a:solidFill>
              </a:rPr>
              <a:t>Python</a:t>
            </a:r>
            <a:r>
              <a:rPr lang="tr-TR" sz="4400" dirty="0">
                <a:solidFill>
                  <a:srgbClr val="203785"/>
                </a:solidFill>
              </a:rPr>
              <a:t> dilinin birçok dil ile benzerliği vardır. Türkçe’nin bazı dillerle olduğu gibi. </a:t>
            </a:r>
            <a:r>
              <a:rPr lang="tr-TR" sz="4400" dirty="0" err="1">
                <a:solidFill>
                  <a:srgbClr val="203785"/>
                </a:solidFill>
              </a:rPr>
              <a:t>Python</a:t>
            </a:r>
            <a:r>
              <a:rPr lang="tr-TR" sz="4400" dirty="0">
                <a:solidFill>
                  <a:srgbClr val="203785"/>
                </a:solidFill>
              </a:rPr>
              <a:t>, son derece okunabilir bir dil olacak şekilde tasarlanmıştır. </a:t>
            </a:r>
            <a:endParaRPr dirty="0">
              <a:solidFill>
                <a:srgbClr val="20378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tr-TR" sz="4400" dirty="0">
                <a:solidFill>
                  <a:srgbClr val="203785"/>
                </a:solidFill>
              </a:rPr>
              <a:t>Kısadır. </a:t>
            </a:r>
            <a:endParaRPr dirty="0">
              <a:solidFill>
                <a:srgbClr val="20378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tr-TR" sz="4400" dirty="0">
                <a:solidFill>
                  <a:srgbClr val="203785"/>
                </a:solidFill>
              </a:rPr>
              <a:t>Gereksiz adlandırmalara ihtiyaç duymaz.</a:t>
            </a:r>
            <a:endParaRPr dirty="0">
              <a:solidFill>
                <a:srgbClr val="20378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638175" y="466725"/>
            <a:ext cx="10715625" cy="571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Programlama dilleri çeşitli anahtar kelimeler içermektedir. Python için anahtar kelimeler şunlardır: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2332025" y="1529224"/>
            <a:ext cx="30480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096000" y="1390648"/>
            <a:ext cx="886781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0401545" y="1381124"/>
            <a:ext cx="69281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838200" y="18986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tr-TR" sz="6000"/>
              <a:t>SÖZ DİZİMİ ÖRNEKLERİ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300" y="1200150"/>
            <a:ext cx="234315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/>
        </p:nvSpPr>
        <p:spPr>
          <a:xfrm rot="-5400000">
            <a:off x="-266420" y="1234142"/>
            <a:ext cx="12948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Doğru kullanım</a:t>
            </a:r>
            <a:endParaRPr/>
          </a:p>
        </p:txBody>
      </p:sp>
      <p:sp>
        <p:nvSpPr>
          <p:cNvPr id="116" name="Google Shape;116;p6"/>
          <p:cNvSpPr txBox="1"/>
          <p:nvPr/>
        </p:nvSpPr>
        <p:spPr>
          <a:xfrm>
            <a:off x="4124325" y="609600"/>
            <a:ext cx="5938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Çıktı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0050" y="1173718"/>
            <a:ext cx="14097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1421368"/>
            <a:ext cx="23526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6300" y="2990850"/>
            <a:ext cx="226695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 rot="-5400000">
            <a:off x="-335060" y="3088273"/>
            <a:ext cx="14013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Yanlış kullanım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6300" y="3381375"/>
            <a:ext cx="24479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24325" y="2681752"/>
            <a:ext cx="1971675" cy="7534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6"/>
          <p:cNvCxnSpPr/>
          <p:nvPr/>
        </p:nvCxnSpPr>
        <p:spPr>
          <a:xfrm>
            <a:off x="3228975" y="3058454"/>
            <a:ext cx="7810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6"/>
          <p:cNvCxnSpPr>
            <a:stCxn id="121" idx="3"/>
          </p:cNvCxnSpPr>
          <p:nvPr/>
        </p:nvCxnSpPr>
        <p:spPr>
          <a:xfrm>
            <a:off x="3324225" y="3486150"/>
            <a:ext cx="685800" cy="35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25" name="Google Shape;125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24325" y="3590925"/>
            <a:ext cx="1971675" cy="7564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6"/>
          <p:cNvCxnSpPr/>
          <p:nvPr/>
        </p:nvCxnSpPr>
        <p:spPr>
          <a:xfrm>
            <a:off x="6210300" y="0"/>
            <a:ext cx="0" cy="58578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6"/>
          <p:cNvSpPr txBox="1"/>
          <p:nvPr/>
        </p:nvSpPr>
        <p:spPr>
          <a:xfrm rot="-5400000">
            <a:off x="5885241" y="1283910"/>
            <a:ext cx="12948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Doğru kullanım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 rot="-5400000">
            <a:off x="5816600" y="3421648"/>
            <a:ext cx="14013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Yanlış kullanım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1539" y="3839160"/>
            <a:ext cx="1962150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6"/>
          <p:cNvCxnSpPr/>
          <p:nvPr/>
        </p:nvCxnSpPr>
        <p:spPr>
          <a:xfrm>
            <a:off x="2971800" y="4077285"/>
            <a:ext cx="952500" cy="7233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1" name="Google Shape;131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28768" y="4514565"/>
            <a:ext cx="2151160" cy="95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973732" y="1039891"/>
            <a:ext cx="145732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9401350" y="605711"/>
            <a:ext cx="5938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Çıktı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096376" y="1244678"/>
            <a:ext cx="2667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72302" y="1601592"/>
            <a:ext cx="14192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077075" y="2768406"/>
            <a:ext cx="13906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215734" y="2544104"/>
            <a:ext cx="26765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077075" y="4282365"/>
            <a:ext cx="15811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191626" y="4087102"/>
            <a:ext cx="26765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4700631" y="352338"/>
            <a:ext cx="27907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YORUM SATIRI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771787" y="1417739"/>
            <a:ext cx="105533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Satırlara kod içi dokümantasyon amacıyla yorum yapma yeteneğine sahiptir.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Yorumlar # ile başlar ve Python, satırın geri kalanını yorum satırı olarak işler. </a:t>
            </a:r>
            <a:endParaRPr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787" y="2505670"/>
            <a:ext cx="5465745" cy="60730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771787" y="3296313"/>
            <a:ext cx="71054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Yazdığınız koddan sonra da yazabilirsiniz.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1787" y="4000880"/>
            <a:ext cx="5460199" cy="210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4700631" y="352338"/>
            <a:ext cx="27907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YORUM SATIRI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494951" y="1182848"/>
            <a:ext cx="8120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Çoklu yorum satırı için de üç tek tırnak arasına yazılır veya üç çift tırnak arasına yazılır.</a:t>
            </a:r>
            <a:endParaRPr/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951" y="1797914"/>
            <a:ext cx="3851870" cy="1631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tr-TR" sz="3959" b="1"/>
              <a:t>Örnek Soru </a:t>
            </a:r>
            <a:endParaRPr/>
          </a:p>
        </p:txBody>
      </p:sp>
      <p:pic>
        <p:nvPicPr>
          <p:cNvPr id="161" name="Google Shape;161;p9" descr="metin içeren bir resim&#10;&#10;Açıklama otomatik olarak oluşturuld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1656" y="1821041"/>
            <a:ext cx="9548687" cy="1607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Geniş ekran</PresentationFormat>
  <Paragraphs>58</Paragraphs>
  <Slides>12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Teması</vt:lpstr>
      <vt:lpstr>YazYap 2021</vt:lpstr>
      <vt:lpstr>Python Söz Dizimi (Syntax)</vt:lpstr>
      <vt:lpstr>PowerPoint Sunusu</vt:lpstr>
      <vt:lpstr>PowerPoint Sunusu</vt:lpstr>
      <vt:lpstr>SÖZ DİZİMİ ÖRNEKLERİ</vt:lpstr>
      <vt:lpstr>PowerPoint Sunusu</vt:lpstr>
      <vt:lpstr>PowerPoint Sunusu</vt:lpstr>
      <vt:lpstr>PowerPoint Sunusu</vt:lpstr>
      <vt:lpstr>Örnek Soru </vt:lpstr>
      <vt:lpstr>PowerPoint Sunusu</vt:lpstr>
      <vt:lpstr>Örnek Soru – 2 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YazYap 2021</dc:title>
  <dc:creator>Alperen Orhan</dc:creator>
  <cp:lastModifiedBy>SEFA EREN</cp:lastModifiedBy>
  <cp:revision>2</cp:revision>
  <dcterms:created xsi:type="dcterms:W3CDTF">2020-12-29T20:29:45Z</dcterms:created>
  <dcterms:modified xsi:type="dcterms:W3CDTF">2021-02-06T16:37:23Z</dcterms:modified>
</cp:coreProperties>
</file>