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AEDAB0-BC23-44EB-8145-D9F19F76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9261F6-3AC8-4460-BCD4-B0216A50B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BEB5AE-B51A-4D37-A751-EB35CD93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0B90AF-E604-4B7F-8B8F-EC09E0EE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4B2B1F-E2B7-4711-AE62-EEDFE8AE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00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5E32ED-EE4A-447C-9C58-B6243511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A43CB2-37BA-4EA4-8D76-3DA58FBE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647785-FC09-4878-9E5F-7C1D1404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3759E8-9636-4F9F-BD94-D35A3E04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4AD05F-5D3E-49CD-BAEF-16C4D67E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2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E942545-3557-4EF6-B56E-910F1F6F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C95A91-7B60-45C7-8AB3-BFD8407C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76D2AF-22BA-4673-84CC-6A5E331A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7C7902-C973-42EC-BEEC-565A769C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3498BC-06BB-41E5-A219-BA3E95E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95EA5-1CEA-41AA-BBDD-71C1D8DB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A1639-AC17-4316-8213-A934A2ED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E99F16-CE67-47A0-9E97-B65BE279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16E436-889D-41B8-82B5-CCB2FEEC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8372B8-5B84-4426-8C05-9D75993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3BE437-CD7F-45C6-A757-DE83092B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D08B6D-DB1A-4760-83B0-E0DB5A9C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7CF37F-876B-4468-AF26-7068ACA6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DB1148-D52D-4BF5-8472-AF756229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89DF2E-5E13-4B06-AC24-455105DA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9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997ABB-3D5F-4188-9AA9-6D8F5300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692543-8A7B-4084-BD8B-1358F9649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07B1CE-4EA1-4E28-BB1D-17907C95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17C9DD-97EA-4738-92F1-16ADAC3A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E66031-5DD1-4292-96D4-7AD3F25B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A8C7A4-813F-4791-B162-58CCA0DC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5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F0E3AB-8B2C-4142-AF4B-1049036E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C96596-9EF0-4A66-BF62-4389EE2E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3B9D98-A0EF-4F6B-9431-7424825EF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E3FD47-FB65-46A2-8F29-E0C01ECE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E18C73-0C74-4957-9376-64F18E601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00A98D0-41B9-450F-B591-1F9B648A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F663107-CF3B-4E76-84C1-2BC61B7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6DBC894-E382-46C9-8D54-DA1D7C91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12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0AD4D7-75AF-4467-B415-B0F46693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1B9630C-1296-485B-9A39-8D46FAAF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F701035-0C30-4A1E-B999-F4765501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7FD28CE-AE8F-4D64-9144-8EA8DD0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4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048E95B-DB01-47B9-A478-5DAC9118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363029-FEAF-457C-8D39-1AF6377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1E02E6-7FFD-4CF1-98FA-DD3B6103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4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8D3C0C-8A66-4D02-9731-5692B7E6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DD2816-9C69-4E31-A34E-85C164BC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05CFDC-1E95-41F5-AE16-0C46E8E77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B23B731-F033-422C-8167-1CC046FA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D812A23-856F-43A6-B8F8-77E24C6B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189117-E356-4D56-A263-D4762D1B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0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B879B-4365-4D77-B4D7-99C7974B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AD61B91-B563-4A0E-B2E2-BAC6695F6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98E505-BB7E-4860-B2C2-25FD62275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F227B3-8A6F-493D-85EF-8812BC08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9CBA6A-97AC-4046-9A36-169BD201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AA1016-BC96-4B41-9187-4A251628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85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8034BFD-2ECB-4988-B0D0-32D968AA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538561-5DBE-4113-8A0F-F87A58AE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6B312A-F63C-486A-9103-F85CF99C2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60B9-73F5-49CD-8097-13CBE65DB0EA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527490-0017-47EB-894E-EE6C01F9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0B7DFE-6A7F-407D-904A-A3DB9BCAA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7738-6910-46FA-A95F-7B72C8B125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22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378C18-8979-4054-8AB3-8A612F29C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6763"/>
            <a:ext cx="9144000" cy="990917"/>
          </a:xfrm>
        </p:spPr>
        <p:txBody>
          <a:bodyPr/>
          <a:lstStyle/>
          <a:p>
            <a:r>
              <a:rPr lang="tr-TR" b="1" dirty="0" err="1">
                <a:solidFill>
                  <a:srgbClr val="203785"/>
                </a:solidFill>
              </a:rPr>
              <a:t>YazYap</a:t>
            </a:r>
            <a:r>
              <a:rPr lang="tr-TR" b="1" dirty="0">
                <a:solidFill>
                  <a:srgbClr val="203785"/>
                </a:solidFill>
              </a:rPr>
              <a:t> 2021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AE693E4-6A15-4C7F-9732-6565CBA8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9318"/>
            <a:ext cx="9144000" cy="1731144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203785"/>
                </a:solidFill>
              </a:rPr>
              <a:t>Lise Öğrencilerine Yönelik Python Eğitimi</a:t>
            </a:r>
          </a:p>
          <a:p>
            <a:r>
              <a:rPr lang="tr-TR" sz="2800" dirty="0">
                <a:solidFill>
                  <a:srgbClr val="203785"/>
                </a:solidFill>
              </a:rPr>
              <a:t>Ders 1</a:t>
            </a:r>
          </a:p>
        </p:txBody>
      </p:sp>
    </p:spTree>
    <p:extLst>
      <p:ext uri="{BB962C8B-B14F-4D97-AF65-F5344CB8AC3E}">
        <p14:creationId xmlns:p14="http://schemas.microsoft.com/office/powerpoint/2010/main" val="9453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9008F2-13DA-42AE-9537-F15D67B5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A1EEA5-1F8C-467B-8406-BB7349FE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18"/>
            <a:ext cx="10515600" cy="1734321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W3schools.com</a:t>
            </a:r>
          </a:p>
          <a:p>
            <a:endParaRPr lang="tr-TR" dirty="0">
              <a:solidFill>
                <a:srgbClr val="2037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2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D046A-B5A8-4F23-977C-706F942A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Python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AD0484-B971-462B-B6F6-9C303E96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8"/>
            <a:ext cx="10515600" cy="811043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203785"/>
                </a:solidFill>
              </a:rPr>
              <a:t>Python günümüzde de çokça kullanılan popüler bir programlama dilidir. </a:t>
            </a:r>
            <a:r>
              <a:rPr lang="tr-TR" sz="2000" dirty="0" err="1">
                <a:solidFill>
                  <a:srgbClr val="203785"/>
                </a:solidFill>
              </a:rPr>
              <a:t>Guido</a:t>
            </a:r>
            <a:r>
              <a:rPr lang="tr-TR" sz="2000" dirty="0">
                <a:solidFill>
                  <a:srgbClr val="203785"/>
                </a:solidFill>
              </a:rPr>
              <a:t> </a:t>
            </a:r>
            <a:r>
              <a:rPr lang="tr-TR" sz="2000" dirty="0" err="1">
                <a:solidFill>
                  <a:srgbClr val="203785"/>
                </a:solidFill>
              </a:rPr>
              <a:t>van</a:t>
            </a:r>
            <a:r>
              <a:rPr lang="tr-TR" sz="2000" dirty="0">
                <a:solidFill>
                  <a:srgbClr val="203785"/>
                </a:solidFill>
              </a:rPr>
              <a:t> </a:t>
            </a:r>
            <a:r>
              <a:rPr lang="tr-TR" sz="2000" dirty="0" err="1">
                <a:solidFill>
                  <a:srgbClr val="203785"/>
                </a:solidFill>
              </a:rPr>
              <a:t>Rossum</a:t>
            </a:r>
            <a:r>
              <a:rPr lang="tr-TR" sz="2000" dirty="0">
                <a:solidFill>
                  <a:srgbClr val="203785"/>
                </a:solidFill>
              </a:rPr>
              <a:t> tarafından oluşturulmuş olup 1991 yılında piyasaya sürülmüştür.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D380823B-D62B-4E7A-A3D0-3ED3F4238186}"/>
              </a:ext>
            </a:extLst>
          </p:cNvPr>
          <p:cNvSpPr txBox="1">
            <a:spLocks/>
          </p:cNvSpPr>
          <p:nvPr/>
        </p:nvSpPr>
        <p:spPr>
          <a:xfrm>
            <a:off x="838200" y="2008796"/>
            <a:ext cx="10515600" cy="735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rgbClr val="203785"/>
                </a:solidFill>
              </a:rPr>
              <a:t>Python Nerelerde Kullanılır?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3581604-08B4-4E86-BED2-E413F035B1E3}"/>
              </a:ext>
            </a:extLst>
          </p:cNvPr>
          <p:cNvSpPr txBox="1">
            <a:spLocks/>
          </p:cNvSpPr>
          <p:nvPr/>
        </p:nvSpPr>
        <p:spPr>
          <a:xfrm>
            <a:off x="838200" y="2635861"/>
            <a:ext cx="10515600" cy="1838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>
                <a:solidFill>
                  <a:srgbClr val="203785"/>
                </a:solidFill>
              </a:rPr>
              <a:t>Web geliştirme,</a:t>
            </a:r>
          </a:p>
          <a:p>
            <a:r>
              <a:rPr lang="tr-TR" sz="2000" dirty="0">
                <a:solidFill>
                  <a:srgbClr val="203785"/>
                </a:solidFill>
              </a:rPr>
              <a:t>Yazılım geliştirme,</a:t>
            </a:r>
          </a:p>
          <a:p>
            <a:r>
              <a:rPr lang="tr-TR" sz="2000" dirty="0">
                <a:solidFill>
                  <a:srgbClr val="203785"/>
                </a:solidFill>
              </a:rPr>
              <a:t>Makine öğrenmesi, derin öğrenme gibi uygulamalarda,</a:t>
            </a:r>
          </a:p>
          <a:p>
            <a:r>
              <a:rPr lang="tr-TR" sz="2000" dirty="0">
                <a:solidFill>
                  <a:srgbClr val="203785"/>
                </a:solidFill>
              </a:rPr>
              <a:t>Ve daha nice çeşitli alanlarda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74843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63B210-886E-483B-8AAD-6DD71C2D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Neden Python?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3C7C6-8827-48C5-8823-3B03CA7F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203785"/>
                </a:solidFill>
              </a:rPr>
              <a:t>Farklı işletim sistemlerinde çalışabilirsiniz. (Windows, Mac, Linux, </a:t>
            </a:r>
            <a:r>
              <a:rPr lang="tr-TR" sz="2000" dirty="0" err="1">
                <a:solidFill>
                  <a:srgbClr val="203785"/>
                </a:solidFill>
              </a:rPr>
              <a:t>Raspberry</a:t>
            </a:r>
            <a:r>
              <a:rPr lang="tr-TR" sz="2000" dirty="0">
                <a:solidFill>
                  <a:srgbClr val="203785"/>
                </a:solidFill>
              </a:rPr>
              <a:t> Pi, vb.)</a:t>
            </a:r>
          </a:p>
          <a:p>
            <a:r>
              <a:rPr lang="tr-TR" sz="2000" dirty="0">
                <a:solidFill>
                  <a:srgbClr val="203785"/>
                </a:solidFill>
              </a:rPr>
              <a:t>Geliştiricilerin diğer programlama dillerinden bazılarından daha az satır içeren programlar yazmasına izin veren bir sözdizimine sahiptir.</a:t>
            </a:r>
          </a:p>
          <a:p>
            <a:r>
              <a:rPr lang="tr-TR" sz="2000" dirty="0">
                <a:solidFill>
                  <a:srgbClr val="203785"/>
                </a:solidFill>
              </a:rPr>
              <a:t>Python bir tercüman sistemi üzerinde çalışır, bu da kodun yazıldığı anda çalıştırılabileceği anlamına gelir. Bu, </a:t>
            </a:r>
            <a:r>
              <a:rPr lang="tr-TR" sz="2000" dirty="0" err="1">
                <a:solidFill>
                  <a:srgbClr val="203785"/>
                </a:solidFill>
              </a:rPr>
              <a:t>prototiplemenin</a:t>
            </a:r>
            <a:r>
              <a:rPr lang="tr-TR" sz="2000" dirty="0">
                <a:solidFill>
                  <a:srgbClr val="203785"/>
                </a:solidFill>
              </a:rPr>
              <a:t> çok hızlı olabileceği anlamına gelir.</a:t>
            </a:r>
          </a:p>
          <a:p>
            <a:r>
              <a:rPr lang="tr-TR" sz="2000" dirty="0">
                <a:solidFill>
                  <a:srgbClr val="203785"/>
                </a:solidFill>
              </a:rPr>
              <a:t>Çok yönlü kullanılabilir. (Nesneye yönelik programlama, fonksiyonel programlama vb.)</a:t>
            </a:r>
          </a:p>
        </p:txBody>
      </p:sp>
    </p:spTree>
    <p:extLst>
      <p:ext uri="{BB962C8B-B14F-4D97-AF65-F5344CB8AC3E}">
        <p14:creationId xmlns:p14="http://schemas.microsoft.com/office/powerpoint/2010/main" val="230759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394936-9B66-4E13-9FF7-46246525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87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03785"/>
                </a:solidFill>
              </a:rPr>
              <a:t>Diğer Programlama Dillerine Kıyasla </a:t>
            </a:r>
            <a:r>
              <a:rPr lang="tr-TR" dirty="0" err="1">
                <a:solidFill>
                  <a:srgbClr val="203785"/>
                </a:solidFill>
              </a:rPr>
              <a:t>Python’un</a:t>
            </a:r>
            <a:r>
              <a:rPr lang="tr-TR" dirty="0">
                <a:solidFill>
                  <a:srgbClr val="203785"/>
                </a:solidFill>
              </a:rPr>
              <a:t> Sözdizimi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949BBD-D6E4-4748-A0BC-4C7CBC5C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9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203785"/>
                </a:solidFill>
              </a:rPr>
              <a:t>Diğer programlama dillerine kıyasla daha basit bir sözdizimine sahiptir. Daha rahat okunabilir.</a:t>
            </a:r>
          </a:p>
          <a:p>
            <a:r>
              <a:rPr lang="tr-TR" sz="2000" dirty="0">
                <a:solidFill>
                  <a:srgbClr val="203785"/>
                </a:solidFill>
              </a:rPr>
              <a:t>Python, genellikle noktalı virgül veya parantez kullanan diğer programlama dillerinin aksine, bir komutu tamamlamak için yeni satırlar kullanır.</a:t>
            </a:r>
          </a:p>
          <a:p>
            <a:r>
              <a:rPr lang="tr-TR" sz="2000" dirty="0">
                <a:solidFill>
                  <a:srgbClr val="203785"/>
                </a:solidFill>
              </a:rPr>
              <a:t>Python, kapsamı tanımlamak için boşluk kullanarak girintiye dayanır; döngülerin, işlevlerin ve sınıfların kapsamı gibi. Diğer programlama dilleri genellikle bu amaç için parantez kullanır.</a:t>
            </a:r>
          </a:p>
        </p:txBody>
      </p:sp>
    </p:spTree>
    <p:extLst>
      <p:ext uri="{BB962C8B-B14F-4D97-AF65-F5344CB8AC3E}">
        <p14:creationId xmlns:p14="http://schemas.microsoft.com/office/powerpoint/2010/main" val="116178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7EFBF6D-11C8-4F28-A544-20D0FD3E3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03" y="624705"/>
            <a:ext cx="2728546" cy="938854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6AC4015-1E79-4E4B-9118-398DF365D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1" y="614738"/>
            <a:ext cx="3180895" cy="938854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D776B5E5-318C-44E5-8BAB-743253D4D97B}"/>
              </a:ext>
            </a:extLst>
          </p:cNvPr>
          <p:cNvSpPr txBox="1"/>
          <p:nvPr/>
        </p:nvSpPr>
        <p:spPr>
          <a:xfrm>
            <a:off x="2188307" y="1573402"/>
            <a:ext cx="2753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rgbClr val="203785"/>
                </a:solidFill>
              </a:rPr>
              <a:t>C dilinde sayı içeren bir değişken tanımlama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8CB0C53-D93B-4454-8E7A-C69A02E9F419}"/>
              </a:ext>
            </a:extLst>
          </p:cNvPr>
          <p:cNvSpPr txBox="1"/>
          <p:nvPr/>
        </p:nvSpPr>
        <p:spPr>
          <a:xfrm>
            <a:off x="6915459" y="1573402"/>
            <a:ext cx="2753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rgbClr val="203785"/>
                </a:solidFill>
              </a:rPr>
              <a:t>Python dilinde sayı içeren bir değişken tanımlama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F3C0186E-0A13-4920-A5CB-8641DFF56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7" y="2702079"/>
            <a:ext cx="2735974" cy="94869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63CC6098-DD25-4643-8E6F-EE9D1A35B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34" y="2655940"/>
            <a:ext cx="2697385" cy="981702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AF17A8C7-8220-4B77-9B4F-A75183507D0B}"/>
              </a:ext>
            </a:extLst>
          </p:cNvPr>
          <p:cNvSpPr txBox="1"/>
          <p:nvPr/>
        </p:nvSpPr>
        <p:spPr>
          <a:xfrm>
            <a:off x="2200603" y="3650776"/>
            <a:ext cx="2753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rgbClr val="203785"/>
                </a:solidFill>
              </a:rPr>
              <a:t>C dilinde metin içeren bir değişken tanımlama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1E24FC21-BE4C-4BEE-92AD-739684C8D383}"/>
              </a:ext>
            </a:extLst>
          </p:cNvPr>
          <p:cNvSpPr txBox="1"/>
          <p:nvPr/>
        </p:nvSpPr>
        <p:spPr>
          <a:xfrm>
            <a:off x="6903164" y="3650775"/>
            <a:ext cx="2753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rgbClr val="203785"/>
                </a:solidFill>
              </a:rPr>
              <a:t>Python dilinde metin içeren bir değişken tanımlama</a:t>
            </a:r>
          </a:p>
        </p:txBody>
      </p:sp>
    </p:spTree>
    <p:extLst>
      <p:ext uri="{BB962C8B-B14F-4D97-AF65-F5344CB8AC3E}">
        <p14:creationId xmlns:p14="http://schemas.microsoft.com/office/powerpoint/2010/main" val="28013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7452D2E-4F8A-48EF-B826-CF8F44148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38" y="318725"/>
            <a:ext cx="2819644" cy="345978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A0C25A5-07DC-4B04-83D0-8CE31D3B6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38" y="318725"/>
            <a:ext cx="5168660" cy="345978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90DC736-F3B4-4E1E-90E0-651A5BD918F4}"/>
              </a:ext>
            </a:extLst>
          </p:cNvPr>
          <p:cNvSpPr txBox="1"/>
          <p:nvPr/>
        </p:nvSpPr>
        <p:spPr>
          <a:xfrm>
            <a:off x="2238438" y="2190750"/>
            <a:ext cx="2819644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C dilindeki kod bloğumuz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5651C88-BC45-4013-A02A-6472F0DD5B0E}"/>
              </a:ext>
            </a:extLst>
          </p:cNvPr>
          <p:cNvSpPr txBox="1"/>
          <p:nvPr/>
        </p:nvSpPr>
        <p:spPr>
          <a:xfrm>
            <a:off x="2238438" y="3818520"/>
            <a:ext cx="2819644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Kod bloğumuzun çıktısı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95D31F5-B74C-44EA-A403-14477DE84CED}"/>
              </a:ext>
            </a:extLst>
          </p:cNvPr>
          <p:cNvSpPr txBox="1"/>
          <p:nvPr/>
        </p:nvSpPr>
        <p:spPr>
          <a:xfrm>
            <a:off x="7407546" y="3818520"/>
            <a:ext cx="2819644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Kod bloğumuzun çıktısı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B23F943-2C28-47E9-89FD-49F84C0C4338}"/>
              </a:ext>
            </a:extLst>
          </p:cNvPr>
          <p:cNvSpPr txBox="1"/>
          <p:nvPr/>
        </p:nvSpPr>
        <p:spPr>
          <a:xfrm>
            <a:off x="7198978" y="2190750"/>
            <a:ext cx="32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Python dilindeki kod bloğumuz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7AF480D-E505-42B5-A5CB-DC9037B37E93}"/>
              </a:ext>
            </a:extLst>
          </p:cNvPr>
          <p:cNvSpPr txBox="1"/>
          <p:nvPr/>
        </p:nvSpPr>
        <p:spPr>
          <a:xfrm>
            <a:off x="2720136" y="4942644"/>
            <a:ext cx="9374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203785"/>
                </a:solidFill>
              </a:rPr>
              <a:t>C ve Python Dilinde Aynı İşlemi Yapan Kodlar</a:t>
            </a:r>
          </a:p>
        </p:txBody>
      </p:sp>
    </p:spTree>
    <p:extLst>
      <p:ext uri="{BB962C8B-B14F-4D97-AF65-F5344CB8AC3E}">
        <p14:creationId xmlns:p14="http://schemas.microsoft.com/office/powerpoint/2010/main" val="32778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45F37B-6C18-451B-B179-4E984575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203785"/>
                </a:solidFill>
              </a:rPr>
              <a:t>Python’un</a:t>
            </a:r>
            <a:r>
              <a:rPr lang="tr-TR" dirty="0">
                <a:solidFill>
                  <a:srgbClr val="203785"/>
                </a:solidFill>
              </a:rPr>
              <a:t> Sözdizimi (</a:t>
            </a:r>
            <a:r>
              <a:rPr lang="tr-TR" dirty="0" err="1">
                <a:solidFill>
                  <a:srgbClr val="203785"/>
                </a:solidFill>
              </a:rPr>
              <a:t>Syntax</a:t>
            </a:r>
            <a:r>
              <a:rPr lang="tr-TR" dirty="0">
                <a:solidFill>
                  <a:srgbClr val="203785"/>
                </a:solidFill>
              </a:rPr>
              <a:t>)</a:t>
            </a:r>
          </a:p>
        </p:txBody>
      </p:sp>
      <p:pic>
        <p:nvPicPr>
          <p:cNvPr id="5" name="Resim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8B5C2E6-3DCE-4F14-8696-0A5923BA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3" y="1324363"/>
            <a:ext cx="3927040" cy="2636727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2BE9D29-8E58-4F4B-BC83-2D995065A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21" y="1335459"/>
            <a:ext cx="3912465" cy="262694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74E6D55-4A36-4059-A7BB-497E2FCB6B5B}"/>
              </a:ext>
            </a:extLst>
          </p:cNvPr>
          <p:cNvSpPr txBox="1"/>
          <p:nvPr/>
        </p:nvSpPr>
        <p:spPr>
          <a:xfrm>
            <a:off x="2087963" y="2530136"/>
            <a:ext cx="39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Yazdığımız Kod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DF98D4B-0425-4D1B-888D-3443BD8A0D13}"/>
              </a:ext>
            </a:extLst>
          </p:cNvPr>
          <p:cNvSpPr txBox="1"/>
          <p:nvPr/>
        </p:nvSpPr>
        <p:spPr>
          <a:xfrm>
            <a:off x="2087963" y="3987723"/>
            <a:ext cx="39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Aldığımız Çıktı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4CC15EB-71AD-430E-8896-0F4FDA089894}"/>
              </a:ext>
            </a:extLst>
          </p:cNvPr>
          <p:cNvSpPr txBox="1"/>
          <p:nvPr/>
        </p:nvSpPr>
        <p:spPr>
          <a:xfrm>
            <a:off x="6839921" y="2530136"/>
            <a:ext cx="39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Yazdığımız Kod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4DECE40-CCFB-4360-970A-2CB83BB2A465}"/>
              </a:ext>
            </a:extLst>
          </p:cNvPr>
          <p:cNvSpPr txBox="1"/>
          <p:nvPr/>
        </p:nvSpPr>
        <p:spPr>
          <a:xfrm>
            <a:off x="6839921" y="3987723"/>
            <a:ext cx="39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Aldığımız Çıktı (HATA)</a:t>
            </a:r>
          </a:p>
        </p:txBody>
      </p:sp>
    </p:spTree>
    <p:extLst>
      <p:ext uri="{BB962C8B-B14F-4D97-AF65-F5344CB8AC3E}">
        <p14:creationId xmlns:p14="http://schemas.microsoft.com/office/powerpoint/2010/main" val="347412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88E1E-D4CD-4314-BED4-10FB7359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Örnek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22A9E63-B281-4C51-989E-DF9DE59A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714500"/>
            <a:ext cx="8458200" cy="23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8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88E1E-D4CD-4314-BED4-10FB7359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203785"/>
                </a:solidFill>
              </a:rPr>
              <a:t>Çözüm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06E11AE-B15B-426C-9717-EF9BFA6B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65" y="1509637"/>
            <a:ext cx="8441469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1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274</Words>
  <Application>Microsoft Office PowerPoint</Application>
  <PresentationFormat>Geniş ekran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YazYap 2021</vt:lpstr>
      <vt:lpstr>Python Nedir?</vt:lpstr>
      <vt:lpstr>Neden Python?</vt:lpstr>
      <vt:lpstr>Diğer Programlama Dillerine Kıyasla Python’un Sözdizimi</vt:lpstr>
      <vt:lpstr>PowerPoint Sunusu</vt:lpstr>
      <vt:lpstr>PowerPoint Sunusu</vt:lpstr>
      <vt:lpstr>Python’un Sözdizimi (Syntax)</vt:lpstr>
      <vt:lpstr>Örnek</vt:lpstr>
      <vt:lpstr>Çözüm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YazYap 2020</dc:title>
  <dc:creator>Alperen Orhan</dc:creator>
  <cp:lastModifiedBy>Alperen Orhan</cp:lastModifiedBy>
  <cp:revision>18</cp:revision>
  <dcterms:created xsi:type="dcterms:W3CDTF">2020-12-29T20:29:45Z</dcterms:created>
  <dcterms:modified xsi:type="dcterms:W3CDTF">2021-02-03T16:13:18Z</dcterms:modified>
</cp:coreProperties>
</file>