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B3E38B-3AAB-4A7C-AE8D-3C55A10C8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4D379F7-CA36-415A-9834-B58344720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487016-C4E6-48A1-821E-678D776E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EDD010-3E39-4783-8B02-16A417F0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0CA39C-E450-49DF-A485-D17B7211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07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8970F9-04F1-45DF-97C4-D0556BF2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BE0C396-56CA-46CA-AC7E-A6E786E9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D043DD-9296-402C-8F20-3C5FE3EE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3BED8D-214C-4784-9628-9D0C2309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A8D564-AEF9-4E55-8A5C-3D0B636C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3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9EB0816-BB00-437C-B574-85A977BB9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1C9AF5-9C0B-44ED-B49F-8536B0845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E522FD-1A51-4452-B924-9C4FF135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72931E-3F58-47A9-BB72-C3FCB477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EF3FDB-34B4-4036-8709-3B7CC1C9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0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97787-F858-4D6E-BFD1-423524E3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F7E64E-E3E1-449E-9437-6F08217E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259E9D-30A4-43F8-8B5E-347489D2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C81FAB-0686-476C-8AB6-FFF4997D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FDF528-7FE4-430D-8488-775B9597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43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1EAB44-D204-45D4-AB20-57533157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5723CE-3065-475E-A7A6-1C467479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5FFE58-FA63-44D8-A9E1-4E544B3C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F15839-CE44-4FF9-8319-46D44361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2CAD8B-F81A-48D1-9B1D-BABA1F30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14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3772B4-09B0-42AB-B054-28247C21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9E8B2A-481C-4A2F-807D-4EAC15D6F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F88DC6-F8A3-47F3-B253-47C2B4405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1A3410-D943-4028-ABD4-0730D681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45DF01-C4CA-4702-B41B-ED214B3C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55EDBB-8782-4DD4-9008-C4F38FE1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104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9E5124-639A-434A-BACE-03AE1BA1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7FEEDC-5753-4BB1-96F2-B50EACE0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D59F08-2EAD-4843-8829-2B83CF807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0D8D265-8670-4807-8A9C-6609C98FB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995DBBE-A689-4BC1-B2A1-2A7C7250D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CE56536-9BE9-4BF6-877B-666670BA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2CF4FD1-F966-43E2-AE8E-FE27AB9E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5F579F0-DE3C-4EE2-B526-5D585198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12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01D065-39DF-4603-91CC-7D9555E8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6272947-77F2-4C54-8174-86E519B3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3DF230D-AB76-4E07-B2AD-D0C2034E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3A95FB7-0BF6-4779-A242-6DE5C4EE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71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152ABD8-E25F-44F1-80A6-F3B4BC5C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D8376B3-3C97-4203-BF25-55AB6161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A6077F-2487-4148-B99F-C02F2161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86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8A219D-22A7-429C-80AD-B2F5E28B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34405B-37C8-4829-B4D0-D578BCEB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EB0B349-1102-455C-9EA1-28A9A65C5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B155C9-0E4D-4073-BADD-7C843634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DF8DC58-9883-4617-8D45-870B29A1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0FE572-C6C0-4AFD-B7B3-4E9E4AC1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90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070A91-F436-46C9-B841-A244BD0C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56CCF61-1F09-4849-9DF8-A6D61EAA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F02661-0D1D-4969-9B8E-00D4CDE9E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CA3818-4FC4-46F8-8602-ACC09EEF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5A1455-0709-4C4A-9AA6-9DEB9D52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2E13B1F-042E-4336-BE19-323E7C7B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45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C3E2E98-2A6D-4CE6-9241-FE8D8F97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B06DC2-2E0B-4979-9BB1-F72692B7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E021FF-17B6-490B-AEB5-BF6CB7842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BA9E-A411-4AF9-8116-1DA326E4782B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D97A72-1350-405A-9EC9-4EE67B5EA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D52345-B2F5-4802-9CFA-BEE93AECE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B127-A53D-4F22-A171-AFC223A900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9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C801D1-11FA-48C2-8D51-400E7077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r-T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Çoklu Doğrusal Regresyon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8D0F65A-8326-4895-BDC4-1996234F834D}"/>
              </a:ext>
            </a:extLst>
          </p:cNvPr>
          <p:cNvSpPr txBox="1"/>
          <p:nvPr/>
        </p:nvSpPr>
        <p:spPr>
          <a:xfrm>
            <a:off x="9089136" y="5596128"/>
            <a:ext cx="259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PortiCode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705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1BDFB7-DAB6-4805-B69B-8CE5E6CCC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2C6819B-AFA1-4DB6-9B1D-58BED1B6B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81A4956-EF31-4C08-B473-602B673C2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1587" r="38333" b="28657"/>
          <a:stretch/>
        </p:blipFill>
        <p:spPr>
          <a:xfrm>
            <a:off x="2019300" y="1270913"/>
            <a:ext cx="7518400" cy="37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EA770F-A88D-4AF4-8DA1-E000FF67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2B8F4A-CEFD-45E5-8376-05FE3452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AB2CEDD-64FD-47D3-9266-65B539F34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00" b="32864"/>
          <a:stretch/>
        </p:blipFill>
        <p:spPr>
          <a:xfrm>
            <a:off x="339658" y="420924"/>
            <a:ext cx="11512683" cy="60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E447F0-0661-4307-B80C-C021F2C1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593A59-36E4-46B3-B678-C3372E92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3491AB8-F331-4BFB-99A6-F7AD171D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" r="36770" b="27561"/>
          <a:stretch/>
        </p:blipFill>
        <p:spPr>
          <a:xfrm>
            <a:off x="1498600" y="703262"/>
            <a:ext cx="8979264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8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Geniş ekran</PresentationFormat>
  <Paragraphs>2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Çoklu Doğrusal Regresyon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Çoklu Doğrusal Regresyon</dc:title>
  <dc:creator>MUHAMMET FURKAN PORTAKAL</dc:creator>
  <cp:lastModifiedBy>MUHAMMET FURKAN PORTAKAL</cp:lastModifiedBy>
  <cp:revision>2</cp:revision>
  <dcterms:created xsi:type="dcterms:W3CDTF">2020-04-10T15:33:29Z</dcterms:created>
  <dcterms:modified xsi:type="dcterms:W3CDTF">2020-04-18T23:05:39Z</dcterms:modified>
</cp:coreProperties>
</file>