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0E4AAE6-9713-4DC8-91FD-7D2EE146D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236" b="22854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16C33D5-350B-42FB-AD28-6EB47BB5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8000" dirty="0" err="1">
                <a:solidFill>
                  <a:schemeClr val="bg1"/>
                </a:solidFill>
              </a:rPr>
              <a:t>Classification</a:t>
            </a:r>
            <a:r>
              <a:rPr lang="tr-TR" sz="8000" dirty="0">
                <a:solidFill>
                  <a:schemeClr val="bg1"/>
                </a:solidFill>
              </a:rPr>
              <a:t> </a:t>
            </a:r>
            <a:r>
              <a:rPr lang="tr-TR" sz="8000" dirty="0" err="1">
                <a:solidFill>
                  <a:schemeClr val="bg1"/>
                </a:solidFill>
              </a:rPr>
              <a:t>and</a:t>
            </a:r>
            <a:r>
              <a:rPr lang="tr-TR" sz="8000" dirty="0">
                <a:solidFill>
                  <a:schemeClr val="bg1"/>
                </a:solidFill>
              </a:rPr>
              <a:t> </a:t>
            </a:r>
            <a:r>
              <a:rPr lang="tr-TR" sz="8000" dirty="0" err="1">
                <a:solidFill>
                  <a:schemeClr val="bg1"/>
                </a:solidFill>
              </a:rPr>
              <a:t>Regression</a:t>
            </a:r>
            <a:r>
              <a:rPr lang="tr-TR" sz="8000" dirty="0">
                <a:solidFill>
                  <a:schemeClr val="bg1"/>
                </a:solidFill>
              </a:rPr>
              <a:t> </a:t>
            </a:r>
            <a:r>
              <a:rPr lang="tr-TR" sz="8000" dirty="0" err="1">
                <a:solidFill>
                  <a:schemeClr val="bg1"/>
                </a:solidFill>
              </a:rPr>
              <a:t>Tree</a:t>
            </a:r>
            <a:endParaRPr lang="tr-TR" sz="80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C783D5-FFE0-4B59-AE6C-A1CA9EE9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</a:rPr>
              <a:t>P o  r t i c o d e 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9FCE66-ADD6-48BA-B94E-021E3E8C1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68B20C-C75E-4826-A77F-6706B9397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AB961C-AE14-4CBF-89FE-C186B667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7857" b="30404"/>
          <a:stretch/>
        </p:blipFill>
        <p:spPr>
          <a:xfrm>
            <a:off x="0" y="0"/>
            <a:ext cx="12834590" cy="73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348177-C38A-439D-864A-54717E3DC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7AC153-DC58-4EA2-AD36-2F0F69BAB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0BE555C-39AB-4EBC-9DF6-381AC939D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43" b="29123"/>
          <a:stretch/>
        </p:blipFill>
        <p:spPr>
          <a:xfrm>
            <a:off x="0" y="316149"/>
            <a:ext cx="11004259" cy="60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4FB15-AFE1-482D-A8A4-F5B66C12C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224BD98-59E7-457B-987A-7A6559B06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2FF151-34A5-49FE-A406-E993248E1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6293" b="26731"/>
          <a:stretch/>
        </p:blipFill>
        <p:spPr>
          <a:xfrm>
            <a:off x="227205" y="0"/>
            <a:ext cx="11737589" cy="6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9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5F21C-B827-48A0-B8F6-597C92EBA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DA8162-342F-4F55-B378-4C00C06D9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FC423C4-9298-47FE-A77A-C69566E95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4" b="28284"/>
          <a:stretch/>
        </p:blipFill>
        <p:spPr>
          <a:xfrm>
            <a:off x="-1" y="316149"/>
            <a:ext cx="11751671" cy="6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42D8BB-557B-4AF6-BEAC-3CE967E56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4BD48E-79FC-4A49-940D-F2A65B890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DDD3D8-7AAC-4E34-9BAD-B49238591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8" b="28703"/>
          <a:stretch/>
        </p:blipFill>
        <p:spPr>
          <a:xfrm>
            <a:off x="0" y="316149"/>
            <a:ext cx="11642756" cy="63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477FAA-E7D2-4C6B-8535-EE8BFD7FF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45FCFA2-0B83-4615-BE42-CBD322BEA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EF679CC-B8DD-4113-866C-CECBCA908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43" b="29123"/>
          <a:stretch/>
        </p:blipFill>
        <p:spPr>
          <a:xfrm>
            <a:off x="0" y="316149"/>
            <a:ext cx="10979786" cy="68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82851B-F573-4EA6-84A1-8ABE92F7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A9F8524-0B09-4E9D-BBA4-0A472DDB6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7C694F-20D2-4BD0-B44B-FCFB73A0D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67" b="29946"/>
          <a:stretch/>
        </p:blipFill>
        <p:spPr>
          <a:xfrm>
            <a:off x="263769" y="246899"/>
            <a:ext cx="11210192" cy="66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CF5719-B9C2-4467-82A2-8F0C2E007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1034F3-9F42-42EC-950B-D38F7CDB5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49C7AD-0184-4731-9C39-8DD89AF64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53" b="32522"/>
          <a:stretch/>
        </p:blipFill>
        <p:spPr>
          <a:xfrm>
            <a:off x="589085" y="448056"/>
            <a:ext cx="10348546" cy="57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8AAD7F-AD00-41F8-9320-95188F07A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6C263BA-E788-451D-AEDA-81621DD58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29B732-2EF6-4FF0-B6EE-90E4FEE1C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98" b="32522"/>
          <a:stretch/>
        </p:blipFill>
        <p:spPr>
          <a:xfrm>
            <a:off x="1477106" y="448056"/>
            <a:ext cx="9627577" cy="56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97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23C28"/>
      </a:dk2>
      <a:lt2>
        <a:srgbClr val="E8E5E2"/>
      </a:lt2>
      <a:accent1>
        <a:srgbClr val="56A8E7"/>
      </a:accent1>
      <a:accent2>
        <a:srgbClr val="40B0B2"/>
      </a:accent2>
      <a:accent3>
        <a:srgbClr val="3DB586"/>
      </a:accent3>
      <a:accent4>
        <a:srgbClr val="38B950"/>
      </a:accent4>
      <a:accent5>
        <a:srgbClr val="5BB73F"/>
      </a:accent5>
      <a:accent6>
        <a:srgbClr val="87AE3E"/>
      </a:accent6>
      <a:hlink>
        <a:srgbClr val="A1795A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13</Words>
  <Application>Microsoft Office PowerPoint</Application>
  <PresentationFormat>Geniş ekran</PresentationFormat>
  <Paragraphs>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The Hand</vt:lpstr>
      <vt:lpstr>The Serif Hand Black</vt:lpstr>
      <vt:lpstr>SketchyVTI</vt:lpstr>
      <vt:lpstr>Classification and Regression Tree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Tree</dc:title>
  <dc:creator>MUHAMMET FURKAN PORTAKAL</dc:creator>
  <cp:lastModifiedBy>MUHAMMET FURKAN PORTAKAL</cp:lastModifiedBy>
  <cp:revision>4</cp:revision>
  <dcterms:created xsi:type="dcterms:W3CDTF">2020-04-12T20:51:51Z</dcterms:created>
  <dcterms:modified xsi:type="dcterms:W3CDTF">2020-04-18T23:06:56Z</dcterms:modified>
</cp:coreProperties>
</file>