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09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3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2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442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44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6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6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23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4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8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435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70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20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4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3CF2DD-3AA8-4930-A495-14B265953EC2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D4693E-FBD9-4DEF-B681-F6B969CE4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490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F9319D-66C6-412F-B37D-B7C15E68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tr-TR" sz="4400" dirty="0">
                <a:solidFill>
                  <a:schemeClr val="tx1"/>
                </a:solidFill>
              </a:rPr>
              <a:t>Destek Vektör Regresyonu</a:t>
            </a:r>
            <a:br>
              <a:rPr lang="tr-TR" sz="4400" dirty="0">
                <a:solidFill>
                  <a:schemeClr val="tx1"/>
                </a:solidFill>
              </a:rPr>
            </a:br>
            <a:r>
              <a:rPr lang="tr-TR" sz="4400" dirty="0">
                <a:solidFill>
                  <a:schemeClr val="tx1"/>
                </a:solidFill>
              </a:rPr>
              <a:t>(</a:t>
            </a:r>
            <a:r>
              <a:rPr lang="tr-TR" sz="4400" dirty="0" err="1">
                <a:solidFill>
                  <a:schemeClr val="tx1"/>
                </a:solidFill>
              </a:rPr>
              <a:t>Support</a:t>
            </a:r>
            <a:r>
              <a:rPr lang="tr-TR" sz="4400" dirty="0">
                <a:solidFill>
                  <a:schemeClr val="tx1"/>
                </a:solidFill>
              </a:rPr>
              <a:t> </a:t>
            </a:r>
            <a:r>
              <a:rPr lang="tr-TR" sz="4400" dirty="0" err="1">
                <a:solidFill>
                  <a:schemeClr val="tx1"/>
                </a:solidFill>
              </a:rPr>
              <a:t>Vector</a:t>
            </a:r>
            <a:r>
              <a:rPr lang="tr-TR" sz="4400" dirty="0">
                <a:solidFill>
                  <a:schemeClr val="tx1"/>
                </a:solidFill>
              </a:rPr>
              <a:t> </a:t>
            </a:r>
            <a:r>
              <a:rPr lang="tr-TR" sz="4400" dirty="0" err="1">
                <a:solidFill>
                  <a:schemeClr val="tx1"/>
                </a:solidFill>
              </a:rPr>
              <a:t>Regression</a:t>
            </a:r>
            <a:r>
              <a:rPr lang="tr-TR" sz="4400" dirty="0">
                <a:solidFill>
                  <a:schemeClr val="tx1"/>
                </a:solidFill>
              </a:rPr>
              <a:t>)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A9AB5C-C2E6-4C22-9194-07A277EE7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tr-TR" sz="2400" dirty="0" err="1"/>
              <a:t>PortiCode</a:t>
            </a:r>
            <a:endParaRPr lang="tr-TR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CFF174-8045-4846-BD63-4B13EE6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55B40A4-CCD4-49C8-A93A-3142DD3B6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79" b="33580"/>
          <a:stretch/>
        </p:blipFill>
        <p:spPr>
          <a:xfrm>
            <a:off x="1591387" y="1035106"/>
            <a:ext cx="9327326" cy="49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81D334-D755-4E40-81B0-E95D4AF5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5CA66A-3658-453A-90C4-B42D4B50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CE4FC15-832B-4484-B215-54FF69A4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39" b="38014"/>
          <a:stretch/>
        </p:blipFill>
        <p:spPr>
          <a:xfrm>
            <a:off x="1846053" y="2222287"/>
            <a:ext cx="8005313" cy="38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5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B72BF7-40CD-44D1-B8E9-7E6E44F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B8DAD7-EBDB-4E99-BB58-0B8DDE64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A3483EE-8564-49D9-BEE8-8D1642292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85" b="35243"/>
          <a:stretch/>
        </p:blipFill>
        <p:spPr>
          <a:xfrm>
            <a:off x="2191109" y="2222287"/>
            <a:ext cx="7487728" cy="40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7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47AA5-3EE7-4518-B288-F8E8D8DC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Destek vektör regresyonu ile gelen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07BFF63-D423-402B-BB3C-1AE0DC70C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9" t="1048" r="40633" b="30377"/>
          <a:stretch/>
        </p:blipFill>
        <p:spPr>
          <a:xfrm>
            <a:off x="1545334" y="1961242"/>
            <a:ext cx="9101332" cy="53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5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B8D6EE-AF03-4FFA-ABB6-E0D65E4F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C51E734-F010-4753-BF8B-253AAE18A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34547" b="35412"/>
          <a:stretch/>
        </p:blipFill>
        <p:spPr>
          <a:xfrm>
            <a:off x="1525702" y="2165229"/>
            <a:ext cx="8850431" cy="49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1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28D82C-1400-451E-94DC-5BB098F0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2AE7238-D349-4FB1-ACFC-B5A7F770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616" b="33244"/>
          <a:stretch/>
        </p:blipFill>
        <p:spPr>
          <a:xfrm>
            <a:off x="810000" y="795598"/>
            <a:ext cx="10935286" cy="56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Teklif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eklif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Geniş ekran</PresentationFormat>
  <Paragraphs>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Teklif</vt:lpstr>
      <vt:lpstr>Destek Vektör Regresyonu (Support Vector Regression) </vt:lpstr>
      <vt:lpstr>PowerPoint Sunusu</vt:lpstr>
      <vt:lpstr>PowerPoint Sunusu</vt:lpstr>
      <vt:lpstr>PowerPoint Sunusu</vt:lpstr>
      <vt:lpstr>Destek vektör regresyonu ile gelen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Destek Vektör Regresyonu (Support Vector Regression) </dc:title>
  <dc:creator>MUHAMMET FURKAN PORTAKAL</dc:creator>
  <cp:lastModifiedBy>MUHAMMET FURKAN PORTAKAL</cp:lastModifiedBy>
  <cp:revision>2</cp:revision>
  <dcterms:created xsi:type="dcterms:W3CDTF">2020-04-12T13:56:15Z</dcterms:created>
  <dcterms:modified xsi:type="dcterms:W3CDTF">2020-04-12T14:06:55Z</dcterms:modified>
</cp:coreProperties>
</file>