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99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459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64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983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1248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004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633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843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716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839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63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7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70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48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2829483-6968-4B05-81B0-66CDEC3B708A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8FB8EA-8DC2-419D-914B-08DAB6B07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202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966BA6-1594-4D96-9025-CDADADC7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Eksik Gözlem Analizi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E28A7B-1013-44D3-9E6E-F2CCA2FE3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5015" y="6163407"/>
            <a:ext cx="3430344" cy="1948962"/>
          </a:xfrm>
        </p:spPr>
        <p:txBody>
          <a:bodyPr/>
          <a:lstStyle/>
          <a:p>
            <a:r>
              <a:rPr lang="tr-TR" dirty="0" err="1"/>
              <a:t>PortiCode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429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26BC86-86BD-40C4-983D-AE07AE892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8C6C77-CC17-4B17-9225-20C108A18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8CC97FA-DECE-4242-AB7C-FDF99C8EB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2" b="8975"/>
          <a:stretch/>
        </p:blipFill>
        <p:spPr>
          <a:xfrm>
            <a:off x="0" y="0"/>
            <a:ext cx="11878408" cy="62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40319B-86D8-467F-99E4-C5469F70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3AECA8-D849-4F51-ACED-10D917E7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47AE01F-8954-4E63-ACFB-360509A66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7" b="10129"/>
          <a:stretch/>
        </p:blipFill>
        <p:spPr>
          <a:xfrm>
            <a:off x="0" y="0"/>
            <a:ext cx="11816862" cy="61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FABEC0-09A4-4F32-AB88-05185E66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F62144-43E7-4171-A042-730A0BCC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C22EB7-D05C-4947-B4C9-7763E628F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99" b="11282"/>
          <a:stretch/>
        </p:blipFill>
        <p:spPr>
          <a:xfrm>
            <a:off x="0" y="0"/>
            <a:ext cx="11859361" cy="6356838"/>
          </a:xfrm>
          <a:prstGeom prst="rect">
            <a:avLst/>
          </a:prstGeom>
        </p:spPr>
      </p:pic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D1B94EBF-8D91-41EB-A1A5-31F033148685}"/>
              </a:ext>
            </a:extLst>
          </p:cNvPr>
          <p:cNvSpPr/>
          <p:nvPr/>
        </p:nvSpPr>
        <p:spPr>
          <a:xfrm>
            <a:off x="3846423" y="2034461"/>
            <a:ext cx="4124131" cy="94239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DB1579BE-E96D-4996-A47D-B73FDC1052DA}"/>
              </a:ext>
            </a:extLst>
          </p:cNvPr>
          <p:cNvSpPr/>
          <p:nvPr/>
        </p:nvSpPr>
        <p:spPr>
          <a:xfrm>
            <a:off x="3846424" y="4229099"/>
            <a:ext cx="4124131" cy="94239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279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89F8E7-4720-426B-B1DC-681022FF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C669C8-3C8E-4BEC-BF0B-6ACDE6EE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9FA8116-A78D-4EDD-BB81-5CFB67F40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27" b="14197"/>
          <a:stretch/>
        </p:blipFill>
        <p:spPr>
          <a:xfrm>
            <a:off x="-272563" y="162657"/>
            <a:ext cx="12611303" cy="65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2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Sarı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4</Words>
  <Application>Microsoft Office PowerPoint</Application>
  <PresentationFormat>Geniş ekran</PresentationFormat>
  <Paragraphs>2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İyon Toplantı Odası</vt:lpstr>
      <vt:lpstr>Eksik Gözlem Analizi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MUHAMMET FURKAN PORTAKAL</dc:creator>
  <cp:lastModifiedBy>MUHAMMET FURKAN PORTAKAL</cp:lastModifiedBy>
  <cp:revision>5</cp:revision>
  <dcterms:created xsi:type="dcterms:W3CDTF">2020-04-07T21:38:38Z</dcterms:created>
  <dcterms:modified xsi:type="dcterms:W3CDTF">2020-04-18T23:08:26Z</dcterms:modified>
</cp:coreProperties>
</file>