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78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749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912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000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9153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5312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5585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0790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197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04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017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2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391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110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8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296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8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0A3981-14A8-46FD-AFEF-FC96B54D4384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D12D202-C8B6-4AA9-B57C-F5CF42C66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4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DA92B23-2988-44E1-8B89-4EB65D524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r>
              <a:rPr lang="tr-TR" sz="6600">
                <a:solidFill>
                  <a:schemeClr val="tx1"/>
                </a:solidFill>
              </a:rPr>
              <a:t>Gradient Boosting Machines</a:t>
            </a:r>
            <a:br>
              <a:rPr lang="tr-TR" sz="6600">
                <a:solidFill>
                  <a:schemeClr val="tx1"/>
                </a:solidFill>
              </a:rPr>
            </a:br>
            <a:r>
              <a:rPr lang="tr-TR" sz="6600">
                <a:solidFill>
                  <a:schemeClr val="tx1"/>
                </a:solidFill>
              </a:rPr>
              <a:t>(GBM)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4BEA3F8-F68D-4EBC-BD5A-5C08DAAD7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tr-TR" sz="2000"/>
              <a:t>porticode</a:t>
            </a:r>
            <a:endParaRPr lang="tr-TR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83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A285DE-9C20-4F80-8299-5414186A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D15BC2-93E8-4374-BB03-5A29D0F09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6A7F73B-5309-4B32-8122-8F4104AE4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14" b="36257"/>
          <a:stretch/>
        </p:blipFill>
        <p:spPr>
          <a:xfrm>
            <a:off x="332230" y="1154349"/>
            <a:ext cx="11527539" cy="57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5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40147-98C8-45C3-8C27-B605CDF4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603A31-7041-4C96-9E84-1F405B9A8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5C1F7CB-30B7-476D-98CD-286CF1E48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14" b="34998"/>
          <a:stretch/>
        </p:blipFill>
        <p:spPr>
          <a:xfrm>
            <a:off x="355582" y="973668"/>
            <a:ext cx="11480835" cy="59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8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DD37FC-DF4D-4626-BEF6-D01E6EA2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30FAE4-7E6F-4FA7-87FB-D84BA1A0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57BB77C-39E5-42D9-9B2D-21C2D901D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00" b="33739"/>
          <a:stretch/>
        </p:blipFill>
        <p:spPr>
          <a:xfrm>
            <a:off x="0" y="1210369"/>
            <a:ext cx="12178815" cy="610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7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4DE56D-4AB0-49AE-8E1D-AA2DA3B6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9F1AFB-0B4C-44E4-B676-82974358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8B221C8-6644-45AE-A600-D9696E869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71" b="28523"/>
          <a:stretch/>
        </p:blipFill>
        <p:spPr>
          <a:xfrm>
            <a:off x="1" y="990722"/>
            <a:ext cx="12192000" cy="68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6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9470DF-D015-400B-8F0F-F44C835F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B60705-87C6-487D-9E43-1971B4AAF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542E619-F751-4AEE-82B8-CF8B16A38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71" b="30382"/>
          <a:stretch/>
        </p:blipFill>
        <p:spPr>
          <a:xfrm>
            <a:off x="478971" y="1087224"/>
            <a:ext cx="11234057" cy="644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4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E61DCB-173D-4D16-8027-BF624056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8513C3-2304-4859-9338-E310CB29A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1CDA045-261C-4E30-8BF7-BC415251B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00" b="34998"/>
          <a:stretch/>
        </p:blipFill>
        <p:spPr>
          <a:xfrm>
            <a:off x="598027" y="973668"/>
            <a:ext cx="10995945" cy="55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1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B251F9-ADB1-48DA-80E9-95F13BFD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3379EE-86CB-4C4B-A719-1C6D4123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FE135BC-7F49-44A4-AEBC-8F2BB5733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28" b="33739"/>
          <a:stretch/>
        </p:blipFill>
        <p:spPr>
          <a:xfrm>
            <a:off x="65256" y="973668"/>
            <a:ext cx="12061488" cy="60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31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4</Words>
  <Application>Microsoft Office PowerPoint</Application>
  <PresentationFormat>Geniş ekran</PresentationFormat>
  <Paragraphs>2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İyon Toplantı Odası</vt:lpstr>
      <vt:lpstr>Gradient Boosting Machines (GBM)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Boosting Machines (GBM)</dc:title>
  <dc:creator>MUHAMMET FURKAN PORTAKAL</dc:creator>
  <cp:lastModifiedBy>MUHAMMET FURKAN PORTAKAL</cp:lastModifiedBy>
  <cp:revision>4</cp:revision>
  <dcterms:created xsi:type="dcterms:W3CDTF">2020-04-13T01:04:54Z</dcterms:created>
  <dcterms:modified xsi:type="dcterms:W3CDTF">2020-04-18T23:06:04Z</dcterms:modified>
</cp:coreProperties>
</file>