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5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6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34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61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27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78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86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12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556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83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2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200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0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2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350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006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766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823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27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960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6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5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7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39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80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F2111C-887D-4096-9EBE-F15FE1EC279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8003DC-823B-4D3C-BF60-57E34FF7400F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22E335-2DBA-4127-93E2-66ECA9AD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tr-TR" sz="4800" dirty="0">
                <a:solidFill>
                  <a:srgbClr val="FFFFFF"/>
                </a:solidFill>
              </a:rPr>
              <a:t>K-En Yakın Komşu</a:t>
            </a:r>
            <a:br>
              <a:rPr lang="tr-TR" sz="4800" dirty="0">
                <a:solidFill>
                  <a:srgbClr val="FFFFFF"/>
                </a:solidFill>
              </a:rPr>
            </a:br>
            <a:r>
              <a:rPr lang="tr-TR" sz="4800" dirty="0">
                <a:solidFill>
                  <a:srgbClr val="FFFFFF"/>
                </a:solidFill>
              </a:rPr>
              <a:t>(K-</a:t>
            </a:r>
            <a:r>
              <a:rPr lang="tr-TR" sz="4800" dirty="0" err="1">
                <a:solidFill>
                  <a:srgbClr val="FFFFFF"/>
                </a:solidFill>
              </a:rPr>
              <a:t>Nearest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Neighbors</a:t>
            </a:r>
            <a:r>
              <a:rPr lang="tr-TR" sz="48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918444-860A-453E-81F5-02729AD09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P o r t i C o d 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44DC56-9768-4DF0-AB69-8E6BF43D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8F0786-4858-4BF7-8BA4-571E85AE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tr-TR" dirty="0"/>
              <a:t>Gözlemlerin birbirine olan benzerlikleri üzerinden tahmin yapılır</a:t>
            </a:r>
          </a:p>
        </p:txBody>
      </p:sp>
    </p:spTree>
    <p:extLst>
      <p:ext uri="{BB962C8B-B14F-4D97-AF65-F5344CB8AC3E}">
        <p14:creationId xmlns:p14="http://schemas.microsoft.com/office/powerpoint/2010/main" val="2003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41B031-0AD9-4A9C-9214-6D652B48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84A1C-7D2A-470B-BEC7-3E678FD2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3E676B-3096-4F29-BA60-671263025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11" b="28392"/>
          <a:stretch/>
        </p:blipFill>
        <p:spPr>
          <a:xfrm>
            <a:off x="646111" y="484955"/>
            <a:ext cx="9717044" cy="56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B5C20-970B-480C-BA4A-A8CD7E6B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0EB560-C7EA-4686-BE6E-F959A347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C84D49-D10D-44F4-BC72-2B125EF3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74" b="28825"/>
          <a:stretch/>
        </p:blipFill>
        <p:spPr>
          <a:xfrm>
            <a:off x="0" y="848156"/>
            <a:ext cx="10401300" cy="55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AC79A-5A80-4F63-8952-7363E8BC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EE582F-DC92-44CE-BCFA-4172EC7E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01AFE1-881E-4FCA-A1F4-4CE371C4B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92" b="32610"/>
          <a:stretch/>
        </p:blipFill>
        <p:spPr>
          <a:xfrm>
            <a:off x="-64370" y="452718"/>
            <a:ext cx="10414870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19</Words>
  <Application>Microsoft Office PowerPoint</Application>
  <PresentationFormat>Geniş ekran</PresentationFormat>
  <Paragraphs>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Tw Cen MT</vt:lpstr>
      <vt:lpstr>Tw Cen MT Condensed</vt:lpstr>
      <vt:lpstr>Wingdings 3</vt:lpstr>
      <vt:lpstr>İyon</vt:lpstr>
      <vt:lpstr>Entegral</vt:lpstr>
      <vt:lpstr>K-En Yakın Komşu (K-Nearest Neighbors)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K-En Yakın Komşu (K-Nearest Neighbors)</dc:title>
  <dc:creator>MUHAMMET FURKAN PORTAKAL</dc:creator>
  <cp:lastModifiedBy>MUHAMMET FURKAN PORTAKAL</cp:lastModifiedBy>
  <cp:revision>2</cp:revision>
  <dcterms:created xsi:type="dcterms:W3CDTF">2020-04-12T12:43:19Z</dcterms:created>
  <dcterms:modified xsi:type="dcterms:W3CDTF">2020-04-18T20:22:54Z</dcterms:modified>
</cp:coreProperties>
</file>