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707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0912AA-54DA-42EA-847A-20F44910F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B020DD1-7687-4C67-8F00-D900DF66B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EE4AE86-4E39-4B7D-B567-FD240AB42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BEBE-F442-49EF-923B-30D90525A954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549B83E-D6E4-4E4E-9788-7D3C58A1D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18845F5-FE2E-4F6C-BED8-4BDE9143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F992-23CC-495E-B989-21F5015350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886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ACB5ED-0919-426E-B88F-ED6A7961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7CD3378-A2E9-4DB3-81BF-25A46E2F2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765D259-0A2C-40B8-9472-A981711D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BEBE-F442-49EF-923B-30D90525A954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D86F0F0-9250-4A38-93B2-A0C02858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D907370-72D1-4D12-9462-0B516990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F992-23CC-495E-B989-21F5015350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481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41AEB68-C160-4DF8-8105-BD6882134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61106D9-0ECD-4257-811A-89E35DAA0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EBF3C68-BFB2-4F72-BC62-BE6B1415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BEBE-F442-49EF-923B-30D90525A954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9A2B399-4060-4511-9C13-E610870E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827C32F-00A3-4312-AE17-650704A2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F992-23CC-495E-B989-21F5015350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3172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8215BEBE-F442-49EF-923B-30D90525A954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B69F992-23CC-495E-B989-21F5015350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3628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BEBE-F442-49EF-923B-30D90525A954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F992-23CC-495E-B989-21F5015350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203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215BEBE-F442-49EF-923B-30D90525A954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B69F992-23CC-495E-B989-21F5015350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8615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215BEBE-F442-49EF-923B-30D90525A954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B69F992-23CC-495E-B989-21F5015350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5298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215BEBE-F442-49EF-923B-30D90525A954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B69F992-23CC-495E-B989-21F5015350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3650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BEBE-F442-49EF-923B-30D90525A954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F992-23CC-495E-B989-21F5015350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4806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215BEBE-F442-49EF-923B-30D90525A954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B69F992-23CC-495E-B989-21F5015350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92899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BEBE-F442-49EF-923B-30D90525A954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F992-23CC-495E-B989-21F5015350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129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A19CE4-F94D-40A3-AABA-BD9D10FC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F42CCF-1880-49ED-8E23-2D97399EE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1D18FA2-009B-4C85-B4B0-5EEAF54F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BEBE-F442-49EF-923B-30D90525A954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9A4FA1E-4FF1-4D9D-8CA2-7414DCDA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89579D3-E294-41CD-8F59-3D263215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F992-23CC-495E-B989-21F5015350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7514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215BEBE-F442-49EF-923B-30D90525A954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FB69F992-23CC-495E-B989-21F5015350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09054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BEBE-F442-49EF-923B-30D90525A954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F992-23CC-495E-B989-21F5015350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78010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215BEBE-F442-49EF-923B-30D90525A954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B69F992-23CC-495E-B989-21F5015350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092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E974C5-B453-4E27-899B-04A0A79B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4F0C1B3-23F4-432A-A007-DD57291A5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E75F09C-D22C-401A-A7B9-FFE727E6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BEBE-F442-49EF-923B-30D90525A954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F4DCD83-F73F-46A3-AEEF-0BFEC5A86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B6564CD-3571-4E2D-8DFD-2B2CBA2E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F992-23CC-495E-B989-21F5015350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236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131FD7-F1BE-48D3-9366-734E1363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CD8C92-362F-4597-B158-FDFA317DD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029CAE3-B057-4907-8C06-F658FEF00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346ED3F-C876-4FFA-AC39-C0C294D7C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BEBE-F442-49EF-923B-30D90525A954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002F2D1-BC5D-4475-8689-7CE479FA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45A2DFE-25E9-4862-9DC8-153FA067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F992-23CC-495E-B989-21F5015350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278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BBB2F9-CA7B-4B4B-9869-5B51FA5A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FE3B52-1608-485C-8C81-BD76001A4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B95E18-35F3-4646-A9C5-5474E4FCB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E6E40A4-F776-4AAC-B635-42717EDA7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71C4636-ACFB-4631-9A92-B83945E94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EF0D404-EC35-49A4-9520-79DCC91CE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BEBE-F442-49EF-923B-30D90525A954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3314997-EBCB-405D-A285-B21B36B7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32D7E3D-C555-4E60-AF0C-60C78294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F992-23CC-495E-B989-21F5015350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528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C5DFF5-01E2-47C2-8E3F-5FE5FCFA6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0DF0A32-9865-4151-B880-801939D5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BEBE-F442-49EF-923B-30D90525A954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15183A5-A84C-4E62-971D-8216CC586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3C205ED-5BAA-4BAC-9BBF-56E83973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F992-23CC-495E-B989-21F5015350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511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4CC5507-0A1B-4B79-AB11-8A860200B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BEBE-F442-49EF-923B-30D90525A954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A537E82-5DDC-4176-9F20-D9DAF42D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CAB5826-983C-4D6F-962E-109520F9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F992-23CC-495E-B989-21F5015350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137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2C9581-41E6-4910-99ED-9E59E5A2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FA6DF6-6BEE-48A4-A1EF-EFD907FFF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CEE8F79-C99F-41FF-866B-9EB4169EE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34544B4-22C9-4A3D-B2C9-D3AFB5E4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BEBE-F442-49EF-923B-30D90525A954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FEA2001-ABA2-434F-9A34-825D0457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C43B4EB-C530-46A3-9701-1E7D80A8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F992-23CC-495E-B989-21F5015350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30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F5CD5F-30EB-46D4-81AB-F90FB3C9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786B0BA-BBB6-415D-AE5A-5DF36E6AB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3B61547-D536-4C9E-9C97-20A831895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908C447-3B53-4F94-AD77-70616BBB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BEBE-F442-49EF-923B-30D90525A954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572C2BA-9543-4A1F-9541-0F9DDDC6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F20D339-6C7C-490E-B4FF-DF6FB47D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F992-23CC-495E-B989-21F5015350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749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940A0A8-49F3-4FD6-B250-78B6432C2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69F9464-3D80-4756-A2DA-46712E2BC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F075011-0A3A-4363-A188-292FA5916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5BEBE-F442-49EF-923B-30D90525A954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11AD70F-E777-4D95-B6DB-6E82CFD50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E0CBDFD-439D-4A9F-8A6A-DB9A5DF49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9F992-23CC-495E-B989-21F5015350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97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5BEBE-F442-49EF-923B-30D90525A954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9F992-23CC-495E-B989-21F5015350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872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132F700-8CFB-4C6C-B542-E0126AFD2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90E0492-A063-4322-A6F6-50EBE38B5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11F053-65BC-463F-A052-15EDF07DD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7E9B4E3-78E1-4BBC-8B32-FD58F3130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6184" y="1771135"/>
            <a:ext cx="6450227" cy="3714834"/>
          </a:xfrm>
        </p:spPr>
        <p:txBody>
          <a:bodyPr anchor="ctr">
            <a:normAutofit/>
          </a:bodyPr>
          <a:lstStyle/>
          <a:p>
            <a:r>
              <a:rPr lang="tr-TR" sz="6000">
                <a:solidFill>
                  <a:schemeClr val="bg1"/>
                </a:solidFill>
              </a:rPr>
              <a:t>Artifical Neural Network</a:t>
            </a:r>
            <a:br>
              <a:rPr lang="tr-TR" sz="6000">
                <a:solidFill>
                  <a:schemeClr val="bg1"/>
                </a:solidFill>
              </a:rPr>
            </a:br>
            <a:r>
              <a:rPr lang="tr-TR" sz="6000">
                <a:solidFill>
                  <a:schemeClr val="bg1"/>
                </a:solidFill>
              </a:rPr>
              <a:t>Yapay Sinir Ağları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F579E8E-4AF4-48B7-9FE9-6F8942A01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964" y="2457450"/>
            <a:ext cx="2131409" cy="2342204"/>
          </a:xfrm>
        </p:spPr>
        <p:txBody>
          <a:bodyPr anchor="ctr">
            <a:normAutofit/>
          </a:bodyPr>
          <a:lstStyle/>
          <a:p>
            <a:pPr algn="l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5229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8227EDD-B58C-48C3-9CA7-C2DEA3734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E97896A2-C955-46A1-AA0A-15BAA061D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667" r="54341" b="33191"/>
          <a:stretch/>
        </p:blipFill>
        <p:spPr>
          <a:xfrm>
            <a:off x="454467" y="874892"/>
            <a:ext cx="7295377" cy="538975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3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36">
            <a:extLst>
              <a:ext uri="{FF2B5EF4-FFF2-40B4-BE49-F238E27FC236}">
                <a16:creationId xmlns:a16="http://schemas.microsoft.com/office/drawing/2014/main" id="{739E93DA-BA0C-4FFD-8859-C0D19FF5C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FF3B885-1FF8-43D4-BC1E-9BA6EF0D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384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000"/>
          </a:p>
        </p:txBody>
      </p:sp>
      <p:grpSp>
        <p:nvGrpSpPr>
          <p:cNvPr id="61" name="Group 38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9184" y="1"/>
            <a:ext cx="2446384" cy="5777808"/>
            <a:chOff x="329184" y="1"/>
            <a:chExt cx="524256" cy="5777808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206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B31CFB8-C442-46B1-B799-A3458B421B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5" t="-15259" r="48091" b="15258"/>
          <a:stretch/>
        </p:blipFill>
        <p:spPr>
          <a:xfrm>
            <a:off x="1040015" y="76664"/>
            <a:ext cx="8149152" cy="746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3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E4915CBB-4823-48D1-BF6A-6582D9E5B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r="32076" b="29232"/>
          <a:stretch/>
        </p:blipFill>
        <p:spPr>
          <a:xfrm>
            <a:off x="1329766" y="960766"/>
            <a:ext cx="9577555" cy="508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0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26FF83-B7DC-4D74-958B-ACF2969FB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744" y="5202936"/>
            <a:ext cx="9436608" cy="7863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4000">
              <a:solidFill>
                <a:schemeClr val="bg1"/>
              </a:solidFill>
            </a:endParaRP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1E3E172C-A13F-4646-8EDC-BFC615A9D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7532" t="-2105" r="33733" b="20551"/>
          <a:stretch/>
        </p:blipFill>
        <p:spPr>
          <a:xfrm>
            <a:off x="21" y="10"/>
            <a:ext cx="10386184" cy="5853753"/>
          </a:xfrm>
          <a:custGeom>
            <a:avLst/>
            <a:gdLst/>
            <a:ahLst/>
            <a:cxnLst/>
            <a:rect l="l" t="t" r="r" b="b"/>
            <a:pathLst>
              <a:path w="12188952" h="5696077">
                <a:moveTo>
                  <a:pt x="0" y="0"/>
                </a:moveTo>
                <a:lnTo>
                  <a:pt x="12188952" y="0"/>
                </a:lnTo>
                <a:lnTo>
                  <a:pt x="12188952" y="4710335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3700" y="4833875"/>
                </a:lnTo>
                <a:lnTo>
                  <a:pt x="3700" y="5696077"/>
                </a:lnTo>
                <a:lnTo>
                  <a:pt x="0" y="56960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531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615156C4-DDF1-4BEE-8225-1A9386004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7" t="-1" r="39730" b="29232"/>
          <a:stretch/>
        </p:blipFill>
        <p:spPr>
          <a:xfrm>
            <a:off x="1689101" y="745426"/>
            <a:ext cx="8788241" cy="527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4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4ACE9A-F6FC-4469-8B94-A37F9111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0A1C1A1-D4D4-4DA0-B3A4-65AD1BC22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9087087-5989-40B0-A122-AEB16CBCE2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143" b="30107"/>
          <a:stretch/>
        </p:blipFill>
        <p:spPr>
          <a:xfrm>
            <a:off x="838200" y="365125"/>
            <a:ext cx="9933680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502FA8-19D6-4953-869A-4B157EDC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E28975-F8DE-41C8-9C0B-B341828B4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45747EA-8A16-4788-9B7D-855A0D40F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357" b="30107"/>
          <a:stretch/>
        </p:blipFill>
        <p:spPr>
          <a:xfrm>
            <a:off x="1581694" y="595816"/>
            <a:ext cx="9028611" cy="589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2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86BAAB42-76FA-4FEE-9776-0ABD535A9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176" b="30759"/>
          <a:stretch/>
        </p:blipFill>
        <p:spPr>
          <a:xfrm>
            <a:off x="1520531" y="729740"/>
            <a:ext cx="9150935" cy="498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79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27488E02-9B29-482D-8E12-8D4A2CAE7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r="40913" b="33545"/>
          <a:stretch/>
        </p:blipFill>
        <p:spPr>
          <a:xfrm>
            <a:off x="302084" y="664308"/>
            <a:ext cx="9917485" cy="5998840"/>
          </a:xfrm>
          <a:prstGeom prst="rect">
            <a:avLst/>
          </a:prstGeom>
        </p:spPr>
      </p:pic>
      <p:sp>
        <p:nvSpPr>
          <p:cNvPr id="6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5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3FA16239-4EC6-4FEB-AEE0-5399A9161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BE4B43C-E9B9-48A5-95C0-41EA1E9C4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74647552-E486-4A45-A328-46689ABD2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49C4D0F7-FB9C-4341-9B3F-AF4194DCF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35856CA2-89DB-45ED-9BAB-A74BF3684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BC28E980-AD8A-409F-B68A-EA8024CAF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A4A0B206-8937-487B-B814-6038EA7B6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80F02C1F-CA60-4731-BD94-1DBD21070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B46B647C-DB48-4E86-8BAD-FC9373AAD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1E89C26B-6CB2-42D8-8BB3-3E26FED3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160F0CF2-8023-4534-ADC9-A59BEE3FC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49150B67-0A82-4B3E-822F-074379AA4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525671B3-0E8E-4D8A-B0D1-BD3784E8E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5CCDCC7C-C689-4233-A61E-9004CD690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C538E84F-390F-4BB2-A10A-926A6C365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228E4807-1196-4E27-9169-ABC2C822E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E54BEE83-39BF-44E5-85A6-D4CD4E42DF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C47F9A38-DBF0-4CDB-BF1E-B6513FCA5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BBC95025-5AF8-4EE5-BF4C-ED4C3B856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A9F174C7-84C3-4723-A1AE-C812524B5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6996D3DB-ACC4-449B-9388-C1A6791FF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30AD7924-1265-4ADB-A88C-804B0BD8E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8B46271-737D-41B0-864A-F1BBB54F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1289304"/>
            <a:ext cx="8677656" cy="3172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77E71F1-507E-4475-9865-5306B5DA4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052" b="27442"/>
          <a:stretch/>
        </p:blipFill>
        <p:spPr>
          <a:xfrm>
            <a:off x="27131" y="22025"/>
            <a:ext cx="12165521" cy="694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83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Geniş ekran</PresentationFormat>
  <Paragraphs>1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Rockwell</vt:lpstr>
      <vt:lpstr>Wingdings</vt:lpstr>
      <vt:lpstr>Office Teması</vt:lpstr>
      <vt:lpstr>Atlas</vt:lpstr>
      <vt:lpstr>Artifical Neural Network Yapay Sinir Ağları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Artifical Neural Network Yapay Sinir Ağları</dc:title>
  <dc:creator>MUHAMMET FURKAN PORTAKAL</dc:creator>
  <cp:lastModifiedBy>MUHAMMET FURKAN PORTAKAL</cp:lastModifiedBy>
  <cp:revision>4</cp:revision>
  <dcterms:created xsi:type="dcterms:W3CDTF">2020-04-12T16:03:40Z</dcterms:created>
  <dcterms:modified xsi:type="dcterms:W3CDTF">2020-04-18T23:07:12Z</dcterms:modified>
</cp:coreProperties>
</file>