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3c179298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3c179298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9d7d7e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9d7d7e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3c179298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3c179298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3c179298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3c179298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3c179298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3c179298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3c179298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3c179298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3c179298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3c179298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3c179298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3c179298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3c179298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3c179298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3c179298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3c179298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ad21c0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ad21c06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e0f8d1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e0f8d1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e0f8d1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e0f8d1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75ff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75ff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975ff16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975ff16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975ff16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975ff16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3c179298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3c179298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3c179298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3c179298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v.nrk.no/serie/planet-pla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planetzero.com/blogs/news/10-reasons-you-should-stop-using-disposable-coffee-cu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www.theguardian.com/commentisfree/2018/sep/06/save-earth-disposable-coffee-cup-green" TargetMode="External"/><Relationship Id="rId4" Type="http://schemas.openxmlformats.org/officeDocument/2006/relationships/hyperlink" Target="https://www.nrk.no/hordaland/dnb-vil-droppe-lan-til-selskap-med-hoy-klimarisiko-1.1432767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Business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Earth cup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Group project - TEK4900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6. Market (Fatima)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Show the market potential.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Show that you have insight into the potential market/ applicability of the solution.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Has a user survey been accomplished?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7. Competitors (Charlotte)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Show that you are aware of what is going on in the market in general.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Describe competitors and their strengths and weaknesses and possibly a comparison to your solutiond.In which market do you want to introduce your solution first – and how could it possibly be expanded to other markets in later stages?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o" sz="1600">
                <a:latin typeface="Arial"/>
                <a:ea typeface="Arial"/>
                <a:cs typeface="Arial"/>
                <a:sym typeface="Arial"/>
              </a:rPr>
              <a:t>Local initiatives, fragmented,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8. Marketing and sale (Rishika)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Advertise - brand on the coffee cups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EARTH CUP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Make money on each coffee cup sold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Partnerships and benefits for both- coffee shops and customers- all coffee chains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632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9. Distribution (Rishika)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Distribution and subcontractors-Coffee shops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10. Organization (Youssef)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 b="1">
                <a:latin typeface="Arial"/>
                <a:ea typeface="Arial"/>
                <a:cs typeface="Arial"/>
                <a:sym typeface="Arial"/>
              </a:rPr>
              <a:t>(If you are proposing a new company)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Show how the company is to be organized – that you cover various roles and that you possess the knowledge needed to succeed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11. Product development plan (Furkan)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Show how you are to succeed with product development and how IPRs are to be safeguarded</a:t>
            </a:r>
            <a:r>
              <a:rPr lang="no" b="1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12. Further development (Charlotte)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13. Budget (Furkan)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o"/>
              <a:t>(3 - 5 years)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14. Capital needs (Furkan)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o"/>
              <a:t>What do you need to succeed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15. Barriers / challenges (Furkan)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696325" y="164625"/>
            <a:ext cx="49464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b="1"/>
              <a:t>Planet Plast - NRK 2018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u="sng">
                <a:solidFill>
                  <a:schemeClr val="hlink"/>
                </a:solidFill>
                <a:hlinkClick r:id="rId4"/>
              </a:rPr>
              <a:t>https://tv.nrk.no/serie/planet-plast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Disposable coffee cup facts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10431754" y="2615075"/>
            <a:ext cx="4321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2952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 lot of cups end up in the environment, where they become a major pollution hazard,</a:t>
            </a:r>
            <a:endParaRPr sz="10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300" lvl="0" indent="-2952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like most takeaway packaging, the cups are not biodegradable and most of them can't be recycled - even paper cups have a thin layer of plastic lining, which makes recycling difficult,</a:t>
            </a:r>
            <a:endParaRPr sz="10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300" lvl="0" indent="-2952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endParaRPr sz="10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300" lvl="0" indent="-2952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 majority are not made of renewable materials,</a:t>
            </a:r>
            <a:endParaRPr sz="10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300" lvl="0" indent="-295275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no" sz="1050" b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since you've started reading this article, 100.000 cups have gone to landfills!</a:t>
            </a:r>
            <a:endParaRPr sz="1050" b="1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9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879025" y="1866750"/>
            <a:ext cx="26346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500.000.000.000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933425" y="2309413"/>
            <a:ext cx="2390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single use coffee cups are used and thrown away globally every year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56125" y="3208575"/>
            <a:ext cx="23907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 of 400 cups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788525" y="3629450"/>
            <a:ext cx="1725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gets recycled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262925" y="4594675"/>
            <a:ext cx="5046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800" u="sng">
                <a:solidFill>
                  <a:schemeClr val="hlink"/>
                </a:solidFill>
                <a:hlinkClick r:id="rId3"/>
              </a:rPr>
              <a:t>https://oneplanetzero.com/blogs/news/10-reasons-you-should-stop-using-disposable-coffee-cups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3" name="Google Shape;93;p15"/>
          <p:cNvSpPr txBox="1"/>
          <p:nvPr/>
        </p:nvSpPr>
        <p:spPr>
          <a:xfrm>
            <a:off x="3508450" y="2301975"/>
            <a:ext cx="29577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200 liters of water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791950" y="2699600"/>
            <a:ext cx="2390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are used in the production of one disposable coffee cup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894150" y="3477275"/>
            <a:ext cx="20319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0,11 kg CO</a:t>
            </a:r>
            <a:r>
              <a:rPr lang="no" sz="2400" b="1" baseline="30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endParaRPr sz="2400" b="1" baseline="300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714750" y="3960663"/>
            <a:ext cx="2390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is sent into the atmosphere from the production of one single use cup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419525" y="1866750"/>
            <a:ext cx="24639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Cups outlive you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456125" y="2309425"/>
            <a:ext cx="23907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cups you have used for 15 minutes will outlast your time on earth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43675" y="3208563"/>
            <a:ext cx="347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 million per minute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41075" y="3629438"/>
            <a:ext cx="33105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900"/>
              </a:spcAft>
              <a:buNone/>
            </a:pPr>
            <a:r>
              <a:rPr lang="no" sz="10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coffee cups used globally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506000" y="1153550"/>
            <a:ext cx="4962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1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cups are made from non-renewable materials and cannot be recycled and will most likely end up in a landfill or in the environment.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Trends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70" y="2461650"/>
            <a:ext cx="1836649" cy="16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458150" y="4091625"/>
            <a:ext cx="1929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 u="sng">
                <a:solidFill>
                  <a:schemeClr val="hlink"/>
                </a:solidFill>
                <a:hlinkClick r:id="rId4"/>
              </a:rPr>
              <a:t>https://www.nrk.no/hordaland/dnb-vil-droppe-lan-til-selskap-med-hoy-klimarisiko-1.14327672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9" name="Google Shape;109;p16"/>
          <p:cNvSpPr txBox="1"/>
          <p:nvPr/>
        </p:nvSpPr>
        <p:spPr>
          <a:xfrm>
            <a:off x="5285750" y="2571750"/>
            <a:ext cx="38100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600" u="sng">
                <a:solidFill>
                  <a:schemeClr val="hlink"/>
                </a:solidFill>
                <a:hlinkClick r:id="rId5"/>
              </a:rPr>
              <a:t>https://www.theguardian.com/commentisfree/2018/sep/06/save-earth-disposable-coffee-cup-green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694" y="758625"/>
            <a:ext cx="3958145" cy="1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no"/>
              <a:t>Why? (Charlotte)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Present and document (if possible by numbers or statistics) the problem or the need – explain and create the legitimacy for why there is a need to put resources into and to come up with a new solution in your targeted area.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2. What? (Youssef)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Present your innovative idea / solution / business idea / product/service/company. Should be based on an innovation, something that is not done before (does not have to be radical, but should be a certain degree of novelty). Should also be somewhat realistic.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3. How? (Youssef)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Describe how the innovative idea/solution/product/service works and how it solves the initial problem addressed.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4. Value proposition  (Youssef)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A good description of what is unique about the product. Why is this solution more likely to succeed than another solution (possibly proposed by competitors)?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End user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Coffee shops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5. Customers (Fatima)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Show plans for how your product/solution is to be communicated/diffused to customers / users/ implemented 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How to reach customers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Skjermfremvisning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4" baseType="lpstr">
      <vt:lpstr>Arial</vt:lpstr>
      <vt:lpstr>Lato</vt:lpstr>
      <vt:lpstr>Raleway</vt:lpstr>
      <vt:lpstr>Roboto</vt:lpstr>
      <vt:lpstr>Swiss</vt:lpstr>
      <vt:lpstr>Business plan Earth cup</vt:lpstr>
      <vt:lpstr>PowerPoint-presentasjon</vt:lpstr>
      <vt:lpstr>Disposable coffee cup facts</vt:lpstr>
      <vt:lpstr>Trends</vt:lpstr>
      <vt:lpstr>Why? (Charlotte)</vt:lpstr>
      <vt:lpstr>2. What? (Youssef)</vt:lpstr>
      <vt:lpstr>3. How? (Youssef)</vt:lpstr>
      <vt:lpstr>4. Value proposition  (Youssef)</vt:lpstr>
      <vt:lpstr>5. Customers (Fatima)</vt:lpstr>
      <vt:lpstr>6. Market (Fatima)</vt:lpstr>
      <vt:lpstr>7. Competitors (Charlotte)</vt:lpstr>
      <vt:lpstr>8. Marketing and sale (Rishika)</vt:lpstr>
      <vt:lpstr>9. Distribution (Rishika)</vt:lpstr>
      <vt:lpstr>10. Organization (Youssef)</vt:lpstr>
      <vt:lpstr>11. Product development plan (Furkan)</vt:lpstr>
      <vt:lpstr>12. Further development (Charlotte)</vt:lpstr>
      <vt:lpstr>13. Budget (Furkan)</vt:lpstr>
      <vt:lpstr>14. Capital needs (Furkan)</vt:lpstr>
      <vt:lpstr>15. Barriers / challenges (Furkan)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Earth cup</dc:title>
  <dc:creator>Abdussamet Kaya</dc:creator>
  <cp:lastModifiedBy>Abdussamet Kaya</cp:lastModifiedBy>
  <cp:revision>1</cp:revision>
  <dcterms:modified xsi:type="dcterms:W3CDTF">2018-12-07T17:25:45Z</dcterms:modified>
</cp:coreProperties>
</file>