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0D3EF044-04B4-45F0-8D85-B870E523BC0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117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00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720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641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12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28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93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57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722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712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500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9C27-71B3-4ACE-991C-B3BAC73A3D5B}" type="datetimeFigureOut">
              <a:rPr lang="nb-NO" smtClean="0"/>
              <a:t>14.10.2013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2013-EE86-4A4C-9361-4C8B52A651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98447" y="178935"/>
            <a:ext cx="9144000" cy="1257979"/>
          </a:xfrm>
        </p:spPr>
        <p:txBody>
          <a:bodyPr>
            <a:noAutofit/>
          </a:bodyPr>
          <a:lstStyle/>
          <a:p>
            <a:r>
              <a:rPr lang="nb-NO" sz="5400" dirty="0" smtClean="0">
                <a:solidFill>
                  <a:srgbClr val="FFFF00"/>
                </a:solidFill>
              </a:rPr>
              <a:t>3.generasjons solcellematerialer</a:t>
            </a:r>
            <a:endParaRPr lang="nb-NO" sz="5400" dirty="0">
              <a:solidFill>
                <a:srgbClr val="FFFF00"/>
              </a:solidFill>
            </a:endParaRPr>
          </a:p>
        </p:txBody>
      </p:sp>
      <p:pic>
        <p:nvPicPr>
          <p:cNvPr id="4" name="bilder4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7070090" y="1972990"/>
            <a:ext cx="3699510" cy="3716610"/>
          </a:xfrm>
          <a:prstGeom prst="rect">
            <a:avLst/>
          </a:prstGeom>
        </p:spPr>
      </p:pic>
      <p:pic>
        <p:nvPicPr>
          <p:cNvPr id="1030" name="Picture 6" descr="http://upload.wikimedia.org/wikipedia/commons/9/90/Solar_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1972990"/>
            <a:ext cx="4053568" cy="37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nb-NO" dirty="0" smtClean="0"/>
              <a:t>Konklusjon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15921"/>
            <a:ext cx="10515600" cy="4546242"/>
          </a:xfrm>
        </p:spPr>
        <p:txBody>
          <a:bodyPr/>
          <a:lstStyle/>
          <a:p>
            <a:r>
              <a:rPr lang="nb-NO" dirty="0" smtClean="0"/>
              <a:t>Utfordringen er å få effektiviteten opp, uten at kostnadene blir for store</a:t>
            </a:r>
          </a:p>
          <a:p>
            <a:r>
              <a:rPr lang="nb-NO" dirty="0" smtClean="0"/>
              <a:t>Potensialet ligger i bedre utnyttelse av både de lavenergetiske og høyenergetiske fotonene</a:t>
            </a:r>
          </a:p>
          <a:p>
            <a:r>
              <a:rPr lang="nb-NO" dirty="0" smtClean="0"/>
              <a:t>Det foregår også en del spennende forskning med kvanteprikker, blant annet her på NTNU</a:t>
            </a:r>
          </a:p>
          <a:p>
            <a:r>
              <a:rPr lang="nb-NO" dirty="0" smtClean="0"/>
              <a:t>SOLCELLER = STORT POTENSIALE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555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Bakgrunn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solcelle er  bygget opp for å konvertere energien i sollyset til elektrisk energi</a:t>
            </a:r>
          </a:p>
          <a:p>
            <a:r>
              <a:rPr lang="nb-NO" dirty="0" smtClean="0"/>
              <a:t>Solcellen generer elektrisk energi ved å absorbere fotoner som eksiterer valenselektronene til halvledermaterialet som solcellen er bygget opp av</a:t>
            </a:r>
          </a:p>
          <a:p>
            <a:r>
              <a:rPr lang="nb-NO" dirty="0" smtClean="0"/>
              <a:t>Man induserer et elektrisk felt for å få en ordnet forflytning av elektronene </a:t>
            </a:r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74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862885"/>
            <a:ext cx="6655716" cy="500610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For 3.generasjons solceller ønsker man å kunne absorbere fotoner av alle energikvantum fremfor bare spesifikke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Effektiviteten er avhengig av båndgapene. For 3.generasjons solceller forsøker man å lage en rekke </a:t>
            </a:r>
            <a:r>
              <a:rPr lang="nb-NO" sz="2800" dirty="0" err="1" smtClean="0"/>
              <a:t>båndgap</a:t>
            </a:r>
            <a:r>
              <a:rPr lang="nb-NO" sz="2800" dirty="0" smtClean="0"/>
              <a:t> som absorberer mange energinivåer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smtClean="0"/>
              <a:t>En annen metode er å introdusere </a:t>
            </a:r>
            <a:r>
              <a:rPr lang="nb-NO" sz="2800" dirty="0" err="1" smtClean="0"/>
              <a:t>InAs</a:t>
            </a:r>
            <a:r>
              <a:rPr lang="nb-NO" sz="2800" dirty="0" smtClean="0"/>
              <a:t> i </a:t>
            </a:r>
            <a:r>
              <a:rPr lang="nb-NO" sz="2800" dirty="0" err="1" smtClean="0"/>
              <a:t>GaAs</a:t>
            </a:r>
            <a:r>
              <a:rPr lang="nb-NO" sz="2800" dirty="0" smtClean="0"/>
              <a:t> og danne et nytt stoff for å få de ønskede </a:t>
            </a:r>
            <a:r>
              <a:rPr lang="nb-NO" sz="2800" dirty="0" err="1" smtClean="0"/>
              <a:t>båndgap</a:t>
            </a:r>
            <a:endParaRPr lang="nb-NO" sz="2800" dirty="0"/>
          </a:p>
        </p:txBody>
      </p:sp>
      <p:pic>
        <p:nvPicPr>
          <p:cNvPr id="1026" name="Picture 2" descr="Halvle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336" y="1764406"/>
            <a:ext cx="3076463" cy="238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Teoretisk grunnlag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004552"/>
            <a:ext cx="8228527" cy="5172411"/>
          </a:xfrm>
        </p:spPr>
        <p:txBody>
          <a:bodyPr/>
          <a:lstStyle/>
          <a:p>
            <a:r>
              <a:rPr lang="nb-NO" dirty="0" smtClean="0"/>
              <a:t>En solcelle består av en tynn skive av et halvledermateriale, ofte silisium, og små mengder av andre stoffer som blir brukt til doping av halvlederen</a:t>
            </a:r>
          </a:p>
          <a:p>
            <a:r>
              <a:rPr lang="nb-NO" dirty="0" smtClean="0"/>
              <a:t>Båndgapet er den energien som kreves for å flytte elektronet fra valensbåndet til ledningsbåndet. Elektrisk felt blir brukt for at elektronet ikke skal falle tilbake</a:t>
            </a:r>
          </a:p>
          <a:p>
            <a:r>
              <a:rPr lang="nb-NO" dirty="0" smtClean="0"/>
              <a:t>Man doper silisiumhalvlederen med atomer med enten 3 eller 5 valenselektroner. Det gir P- og N-ledere.</a:t>
            </a:r>
          </a:p>
          <a:p>
            <a:r>
              <a:rPr lang="nb-NO" dirty="0" smtClean="0"/>
              <a:t>Solceller bruker den fotovoltaiske effekten og diffusjon til å produsere elektrisk strøm fra sollys</a:t>
            </a:r>
            <a:endParaRPr lang="nb-NO" dirty="0"/>
          </a:p>
        </p:txBody>
      </p:sp>
      <p:pic>
        <p:nvPicPr>
          <p:cNvPr id="4" name="Bilde 3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9066727" y="1828800"/>
            <a:ext cx="2851785" cy="3438659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5732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360608"/>
            <a:ext cx="10515600" cy="5816355"/>
          </a:xfrm>
        </p:spPr>
        <p:txBody>
          <a:bodyPr/>
          <a:lstStyle/>
          <a:p>
            <a:r>
              <a:rPr lang="nb-NO" dirty="0" smtClean="0"/>
              <a:t>For 3.generasjons solceller er det teoretisk mulig å nærme seg 90 % effektivitet og dagens beste ligger på 40-45 %</a:t>
            </a:r>
          </a:p>
          <a:p>
            <a:r>
              <a:rPr lang="nb-NO" dirty="0" smtClean="0"/>
              <a:t>Det er 4 hovedretninger: Kollisjonsgenerasjonssolceller, Solceller som reduserer </a:t>
            </a:r>
            <a:r>
              <a:rPr lang="nb-NO" dirty="0" err="1" smtClean="0"/>
              <a:t>termalisering</a:t>
            </a:r>
            <a:r>
              <a:rPr lang="nb-NO" dirty="0" smtClean="0"/>
              <a:t>, Solceller med flere </a:t>
            </a:r>
            <a:r>
              <a:rPr lang="nb-NO" dirty="0" err="1" smtClean="0"/>
              <a:t>båndgap</a:t>
            </a:r>
            <a:r>
              <a:rPr lang="nb-NO" dirty="0" smtClean="0"/>
              <a:t>, Fotoenergikonverteringssolceller</a:t>
            </a:r>
          </a:p>
          <a:p>
            <a:r>
              <a:rPr lang="nb-NO" dirty="0" smtClean="0"/>
              <a:t>Kollisjonsgenerasjonssolceller lages av en halvleder med lite </a:t>
            </a:r>
            <a:r>
              <a:rPr lang="nb-NO" dirty="0" err="1" smtClean="0"/>
              <a:t>båndgap</a:t>
            </a:r>
            <a:r>
              <a:rPr lang="nb-NO" dirty="0" smtClean="0"/>
              <a:t>. Det gir flere ledningselektroner v.h.a. kollisjoner og dermed bedre ledningsevne</a:t>
            </a:r>
          </a:p>
          <a:p>
            <a:r>
              <a:rPr lang="nb-NO" dirty="0" smtClean="0"/>
              <a:t>De som reduserer </a:t>
            </a:r>
            <a:r>
              <a:rPr lang="nb-NO" dirty="0" err="1" smtClean="0"/>
              <a:t>termalisering</a:t>
            </a:r>
            <a:r>
              <a:rPr lang="nb-NO" dirty="0" smtClean="0"/>
              <a:t> har som formål at de skal redusere varmeomdanning av overskuddsenergi. Man trenger </a:t>
            </a:r>
            <a:r>
              <a:rPr lang="nb-NO" dirty="0" err="1" smtClean="0"/>
              <a:t>nanomaterialer</a:t>
            </a:r>
            <a:r>
              <a:rPr lang="nb-NO" dirty="0" smtClean="0"/>
              <a:t> for å oppnå dette og energirike fotoner kan bevares i solceller uten å øke </a:t>
            </a:r>
            <a:r>
              <a:rPr lang="nb-NO" dirty="0" err="1" smtClean="0"/>
              <a:t>båndgapenergi</a:t>
            </a:r>
            <a:r>
              <a:rPr lang="nb-NO" dirty="0" smtClean="0"/>
              <a:t> </a:t>
            </a:r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09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/>
          <a:lstStyle/>
          <a:p>
            <a:r>
              <a:rPr lang="nb-NO" dirty="0" smtClean="0"/>
              <a:t>Solceller med flere </a:t>
            </a:r>
            <a:r>
              <a:rPr lang="nb-NO" dirty="0" err="1" smtClean="0"/>
              <a:t>båndgap</a:t>
            </a:r>
            <a:r>
              <a:rPr lang="nb-NO" dirty="0" smtClean="0"/>
              <a:t> har flere enn et </a:t>
            </a:r>
            <a:r>
              <a:rPr lang="nb-NO" dirty="0" err="1" smtClean="0"/>
              <a:t>båndgap</a:t>
            </a:r>
            <a:r>
              <a:rPr lang="nb-NO" dirty="0" smtClean="0"/>
              <a:t>. Tandemsolceller er et eksempel på dette. De består av flere halvledere som legges oppå hverandre. Jo flere lag, jo høyere effektivitet!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Fotonenergikonverteringssolceller har evnet til å endre fotoners energifordeling før sollyset treffer den. Det gjøres ved opp- og nedkonvertering</a:t>
            </a:r>
            <a:endParaRPr lang="nb-NO" dirty="0"/>
          </a:p>
        </p:txBody>
      </p:sp>
      <p:pic>
        <p:nvPicPr>
          <p:cNvPr id="4" name="bilder2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670479" y="1725769"/>
            <a:ext cx="4765183" cy="2764951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645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nb-NO" dirty="0" smtClean="0"/>
              <a:t>Bruk av nanoteknologi i solceller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3197" y="1416676"/>
            <a:ext cx="8576257" cy="4734529"/>
          </a:xfrm>
        </p:spPr>
        <p:txBody>
          <a:bodyPr/>
          <a:lstStyle/>
          <a:p>
            <a:r>
              <a:rPr lang="nb-NO" dirty="0" smtClean="0"/>
              <a:t>Nanoteknologi kan brukes for å lage energibåndet, ved å introdusere kvanteprikker</a:t>
            </a:r>
          </a:p>
          <a:p>
            <a:r>
              <a:rPr lang="nb-NO" dirty="0" smtClean="0"/>
              <a:t>Kvanteprikker er krystaller av halvledermateriale og kan enten ta opp eller avgi energi av bestemte nivåer</a:t>
            </a:r>
          </a:p>
          <a:p>
            <a:r>
              <a:rPr lang="nb-NO" dirty="0" smtClean="0"/>
              <a:t>En terning av halvledermaterialet byttes ut med et annet materiale. Kvanteprikken må ha et mindre </a:t>
            </a:r>
            <a:r>
              <a:rPr lang="nb-NO" dirty="0" err="1" smtClean="0"/>
              <a:t>båndgap</a:t>
            </a:r>
            <a:r>
              <a:rPr lang="nb-NO" dirty="0" smtClean="0"/>
              <a:t> enn materialet rundt og de bør ha lik krystallstruktur. Begge bør f.eks. ha BCC-struktur</a:t>
            </a:r>
            <a:endParaRPr lang="nb-NO" dirty="0"/>
          </a:p>
        </p:txBody>
      </p:sp>
      <p:pic>
        <p:nvPicPr>
          <p:cNvPr id="2050" name="Picture 2" descr="kvanteprikker Ill: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245" y="1416676"/>
            <a:ext cx="1857375" cy="29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nb-NO" dirty="0" smtClean="0"/>
              <a:t>Forskerintervjuet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5396248"/>
          </a:xfrm>
        </p:spPr>
        <p:txBody>
          <a:bodyPr>
            <a:normAutofit/>
          </a:bodyPr>
          <a:lstStyle/>
          <a:p>
            <a:r>
              <a:rPr lang="nb-NO" dirty="0" smtClean="0"/>
              <a:t>Forskeren het Turid W. </a:t>
            </a:r>
            <a:r>
              <a:rPr lang="nb-NO" dirty="0" err="1" smtClean="0"/>
              <a:t>Renaas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Hun jobber med et 3.generasjons solcelleprosjekt hvor hun ser på en løsning med flere </a:t>
            </a:r>
            <a:r>
              <a:rPr lang="nb-NO" dirty="0" err="1" smtClean="0"/>
              <a:t>båndgap</a:t>
            </a:r>
            <a:endParaRPr lang="nb-NO" dirty="0" smtClean="0"/>
          </a:p>
          <a:p>
            <a:r>
              <a:rPr lang="nb-NO" dirty="0" smtClean="0"/>
              <a:t>For å få til ønsket effektivitet (&gt;70 %), så bør man ha 6 </a:t>
            </a:r>
            <a:r>
              <a:rPr lang="nb-NO" dirty="0" err="1" smtClean="0"/>
              <a:t>båndgap</a:t>
            </a:r>
            <a:r>
              <a:rPr lang="nb-NO" dirty="0" smtClean="0"/>
              <a:t>. Solcellen med flest </a:t>
            </a:r>
            <a:r>
              <a:rPr lang="nb-NO" dirty="0" err="1" smtClean="0"/>
              <a:t>båndgap</a:t>
            </a:r>
            <a:r>
              <a:rPr lang="nb-NO" dirty="0" smtClean="0"/>
              <a:t> per dags dato har 3</a:t>
            </a:r>
          </a:p>
          <a:p>
            <a:pPr marL="0" indent="0">
              <a:buNone/>
            </a:pPr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pic>
        <p:nvPicPr>
          <p:cNvPr id="4" name="bilder5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640170" y="1712889"/>
            <a:ext cx="6104586" cy="29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528033"/>
            <a:ext cx="10515600" cy="5859888"/>
          </a:xfrm>
        </p:spPr>
        <p:txBody>
          <a:bodyPr/>
          <a:lstStyle/>
          <a:p>
            <a:r>
              <a:rPr lang="nb-NO" dirty="0" smtClean="0"/>
              <a:t>Mange utfordringer gjenstår før dette er mulig. </a:t>
            </a:r>
            <a:r>
              <a:rPr lang="nb-NO" dirty="0" err="1" smtClean="0"/>
              <a:t>Renaas</a:t>
            </a:r>
            <a:r>
              <a:rPr lang="nb-NO" dirty="0" smtClean="0"/>
              <a:t> forsøker å introdusere et </a:t>
            </a:r>
            <a:r>
              <a:rPr lang="nb-NO" dirty="0" err="1" smtClean="0"/>
              <a:t>melllombånd</a:t>
            </a:r>
            <a:r>
              <a:rPr lang="nb-NO" dirty="0" smtClean="0"/>
              <a:t> </a:t>
            </a:r>
            <a:r>
              <a:rPr lang="nb-NO" dirty="0" smtClean="0"/>
              <a:t>(et ekstra energibånd inne i materialet)</a:t>
            </a:r>
          </a:p>
          <a:p>
            <a:r>
              <a:rPr lang="nb-NO" dirty="0" smtClean="0"/>
              <a:t>Hun bruker Pulset Laserdeponering (PLD) som minner om MBE, og blir kalt for molekylær spraymaling på norsk. </a:t>
            </a:r>
          </a:p>
          <a:p>
            <a:r>
              <a:rPr lang="nb-NO" dirty="0" smtClean="0"/>
              <a:t>Dette foregår i en beholder med et ekstremt lavt trykk med en varmeplate inni. </a:t>
            </a:r>
            <a:r>
              <a:rPr lang="nb-NO" dirty="0" err="1" smtClean="0"/>
              <a:t>GaAs</a:t>
            </a:r>
            <a:r>
              <a:rPr lang="nb-NO" dirty="0" smtClean="0"/>
              <a:t> og In blir varmet opp og intensjonen er at det skal foregå selvorganisert vekst</a:t>
            </a:r>
          </a:p>
          <a:p>
            <a:pPr marL="0" indent="0">
              <a:buNone/>
            </a:pPr>
            <a:endParaRPr lang="nb-NO" dirty="0" smtClean="0"/>
          </a:p>
        </p:txBody>
      </p:sp>
      <p:pic>
        <p:nvPicPr>
          <p:cNvPr id="4" name="bilder6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438400" y="3646533"/>
            <a:ext cx="7620000" cy="27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5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567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3.generasjons solcellematerialer</vt:lpstr>
      <vt:lpstr>Bakgrunn</vt:lpstr>
      <vt:lpstr>PowerPoint-presentasjon</vt:lpstr>
      <vt:lpstr>Teoretisk grunnlag</vt:lpstr>
      <vt:lpstr>PowerPoint-presentasjon</vt:lpstr>
      <vt:lpstr>PowerPoint-presentasjon</vt:lpstr>
      <vt:lpstr>Bruk av nanoteknologi i solceller</vt:lpstr>
      <vt:lpstr>Forskerintervjuet</vt:lpstr>
      <vt:lpstr>PowerPoint-presentasjon</vt:lpstr>
      <vt:lpstr>Konklusjon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3.Generasjons solcellematerialer</dc:title>
  <dc:creator>Furkan</dc:creator>
  <cp:lastModifiedBy>Furkan</cp:lastModifiedBy>
  <cp:revision>36</cp:revision>
  <dcterms:created xsi:type="dcterms:W3CDTF">2013-10-11T01:35:23Z</dcterms:created>
  <dcterms:modified xsi:type="dcterms:W3CDTF">2013-10-14T15:49:05Z</dcterms:modified>
</cp:coreProperties>
</file>