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9337-F057-4FEA-BE08-C923C06416FE}" type="datetimeFigureOut">
              <a:rPr lang="nb-NO" smtClean="0"/>
              <a:t>21.11.2013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5E27-1B10-496B-9357-63C753E8D7F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726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9337-F057-4FEA-BE08-C923C06416FE}" type="datetimeFigureOut">
              <a:rPr lang="nb-NO" smtClean="0"/>
              <a:t>21.11.2013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5E27-1B10-496B-9357-63C753E8D7F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063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9337-F057-4FEA-BE08-C923C06416FE}" type="datetimeFigureOut">
              <a:rPr lang="nb-NO" smtClean="0"/>
              <a:t>21.11.2013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5E27-1B10-496B-9357-63C753E8D7F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057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9337-F057-4FEA-BE08-C923C06416FE}" type="datetimeFigureOut">
              <a:rPr lang="nb-NO" smtClean="0"/>
              <a:t>21.11.2013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5E27-1B10-496B-9357-63C753E8D7F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488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9337-F057-4FEA-BE08-C923C06416FE}" type="datetimeFigureOut">
              <a:rPr lang="nb-NO" smtClean="0"/>
              <a:t>21.11.2013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5E27-1B10-496B-9357-63C753E8D7F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413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9337-F057-4FEA-BE08-C923C06416FE}" type="datetimeFigureOut">
              <a:rPr lang="nb-NO" smtClean="0"/>
              <a:t>21.11.2013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5E27-1B10-496B-9357-63C753E8D7F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865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9337-F057-4FEA-BE08-C923C06416FE}" type="datetimeFigureOut">
              <a:rPr lang="nb-NO" smtClean="0"/>
              <a:t>21.11.2013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5E27-1B10-496B-9357-63C753E8D7F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045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9337-F057-4FEA-BE08-C923C06416FE}" type="datetimeFigureOut">
              <a:rPr lang="nb-NO" smtClean="0"/>
              <a:t>21.11.2013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5E27-1B10-496B-9357-63C753E8D7F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760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9337-F057-4FEA-BE08-C923C06416FE}" type="datetimeFigureOut">
              <a:rPr lang="nb-NO" smtClean="0"/>
              <a:t>21.11.2013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5E27-1B10-496B-9357-63C753E8D7F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417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9337-F057-4FEA-BE08-C923C06416FE}" type="datetimeFigureOut">
              <a:rPr lang="nb-NO" smtClean="0"/>
              <a:t>21.11.2013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5E27-1B10-496B-9357-63C753E8D7F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178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9337-F057-4FEA-BE08-C923C06416FE}" type="datetimeFigureOut">
              <a:rPr lang="nb-NO" smtClean="0"/>
              <a:t>21.11.2013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5E27-1B10-496B-9357-63C753E8D7F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165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9337-F057-4FEA-BE08-C923C06416FE}" type="datetimeFigureOut">
              <a:rPr lang="nb-NO" smtClean="0"/>
              <a:t>21.11.2013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5E27-1B10-496B-9357-63C753E8D7F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811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27786" y="645844"/>
            <a:ext cx="9144000" cy="1082976"/>
          </a:xfrm>
        </p:spPr>
        <p:txBody>
          <a:bodyPr/>
          <a:lstStyle/>
          <a:p>
            <a:r>
              <a:rPr lang="nb-NO" dirty="0" smtClean="0"/>
              <a:t>Lekfolkskonferanse</a:t>
            </a:r>
            <a:endParaRPr lang="nb-NO" dirty="0"/>
          </a:p>
        </p:txBody>
      </p:sp>
      <p:pic>
        <p:nvPicPr>
          <p:cNvPr id="1026" name="Picture 2" descr="https://encrypted-tbn2.gstatic.com/images?q=tbn:ANd9GcSrb9d4XEHZ2irlwrq3rsenH_xxK1CoSHqnEaWog7gXzCVNdmQJHRD8M7-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240" y="1883367"/>
            <a:ext cx="3365210" cy="294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/>
          <p:cNvSpPr txBox="1"/>
          <p:nvPr/>
        </p:nvSpPr>
        <p:spPr>
          <a:xfrm>
            <a:off x="3039414" y="5898524"/>
            <a:ext cx="63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Furkan Kaya, Snorre Braathen </a:t>
            </a:r>
            <a:r>
              <a:rPr lang="nb-NO" dirty="0" err="1" smtClean="0"/>
              <a:t>Kjeldby</a:t>
            </a:r>
            <a:r>
              <a:rPr lang="nb-NO" dirty="0" smtClean="0"/>
              <a:t> og Ingunn Hanson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860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Konkret eksempe</a:t>
            </a:r>
            <a:r>
              <a:rPr lang="nb-NO" dirty="0" smtClean="0"/>
              <a:t>l på en konferanse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Konsumentkonferanse om nanoteknologi i Tyskland</a:t>
            </a:r>
          </a:p>
          <a:p>
            <a:r>
              <a:rPr lang="nb-NO" dirty="0" smtClean="0"/>
              <a:t>Ble arrangert for å gi råd om den nye teknologien og motvirke frykt</a:t>
            </a:r>
          </a:p>
          <a:p>
            <a:r>
              <a:rPr lang="nb-NO" dirty="0" smtClean="0"/>
              <a:t>Konferansen bestod av et lekpanel, et råd av forskere og eksperter fra industri/stat</a:t>
            </a:r>
          </a:p>
          <a:p>
            <a:r>
              <a:rPr lang="nb-NO" dirty="0" smtClean="0"/>
              <a:t>Resultat: Et sett med råd til de som tar avgjørelser </a:t>
            </a:r>
            <a:r>
              <a:rPr lang="nb-NO" smtClean="0"/>
              <a:t>om nanoteknologi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9255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01237" cy="1325563"/>
          </a:xfrm>
        </p:spPr>
        <p:txBody>
          <a:bodyPr/>
          <a:lstStyle/>
          <a:p>
            <a:r>
              <a:rPr lang="nb-NO" dirty="0" smtClean="0"/>
              <a:t>Fordeler med modellen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3952741" cy="4351338"/>
          </a:xfrm>
        </p:spPr>
        <p:txBody>
          <a:bodyPr/>
          <a:lstStyle/>
          <a:p>
            <a:r>
              <a:rPr lang="nb-NO" dirty="0" smtClean="0"/>
              <a:t>Involvere offentligheten – sette i gang diskusjon</a:t>
            </a:r>
          </a:p>
          <a:p>
            <a:r>
              <a:rPr lang="nb-NO" dirty="0" smtClean="0"/>
              <a:t>Skape bevisste forbrukere</a:t>
            </a:r>
          </a:p>
          <a:p>
            <a:r>
              <a:rPr lang="nb-NO" dirty="0" smtClean="0"/>
              <a:t>Innspill til ekspertene</a:t>
            </a:r>
          </a:p>
          <a:p>
            <a:r>
              <a:rPr lang="nb-NO" dirty="0" smtClean="0"/>
              <a:t>Debatt på et forståelig språk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54" y="365125"/>
            <a:ext cx="5794210" cy="61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379113" y="2418985"/>
            <a:ext cx="3708042" cy="3699412"/>
          </a:xfrm>
        </p:spPr>
        <p:txBody>
          <a:bodyPr/>
          <a:lstStyle/>
          <a:p>
            <a:r>
              <a:rPr lang="nb-NO" dirty="0" smtClean="0"/>
              <a:t>Gjennomtenkt bruk</a:t>
            </a:r>
          </a:p>
          <a:p>
            <a:r>
              <a:rPr lang="nb-NO" dirty="0" smtClean="0"/>
              <a:t>Eksperter</a:t>
            </a:r>
          </a:p>
          <a:p>
            <a:r>
              <a:rPr lang="nb-NO" dirty="0" smtClean="0"/>
              <a:t>Fagfelter</a:t>
            </a:r>
          </a:p>
          <a:p>
            <a:r>
              <a:rPr lang="nb-NO" dirty="0" smtClean="0"/>
              <a:t>Undervisning</a:t>
            </a:r>
          </a:p>
          <a:p>
            <a:r>
              <a:rPr lang="nb-NO" dirty="0" smtClean="0"/>
              <a:t>Frykt over fordeler</a:t>
            </a:r>
            <a:endParaRPr lang="nb-NO" dirty="0"/>
          </a:p>
        </p:txBody>
      </p:sp>
      <p:sp>
        <p:nvSpPr>
          <p:cNvPr id="5" name="AutoShape 2" descr="data:image/jpeg;base64,/9j/4AAQSkZJRgABAQAAAQABAAD/2wBDAAkGBwgHBgkIBwgKCgkLDRYPDQwMDRsUFRAWIB0iIiAdHx8kKDQsJCYxJx8fLT0tMTU3Ojo6Iys/RD84QzQ5Ojf/2wBDAQoKCg0MDRoPDxo3JR8lNzc3Nzc3Nzc3Nzc3Nzc3Nzc3Nzc3Nzc3Nzc3Nzc3Nzc3Nzc3Nzc3Nzc3Nzc3Nzc3Nzf/wAARCACjATUDASIAAhEBAxEB/8QAHAAAAgIDAQEAAAAAAAAAAAAABAUCBgADBwEI/8QAPBAAAQQBAwIEBAUCBAUFAQAAAQACAxEEBRIhMUEGE1FhFCIycQeBkaGxI0IVJFLBM2Jy0eEWU3OCkqL/xAAaAQACAwEBAAAAAAAAAAAAAAACAwABBAUG/8QAJhEAAgICAgIDAQACAwAAAAAAAAECEQMhEjEEQSIyURMUM0Jhgf/aAAwDAQACEQMRAD8AuLs9t9VvgzQQOVSRqJu7KMxtRvuhsx8mMvGmc0aY5u7mui4pqGQZJdva+ivHjHUy+MxtdxXK5+fmeXP4A7qQ/R0TZKLAYXcbRXslz9zCt2RId/JWmnSlrWAuc4gADqSj7GJURq3cc3yiceDcebtdd8N+CdM0nTo26ljx5OoycyPeNwiNfSB7d1q1vw3gyxPdDjxwzxmriFA/+CkZM0Yuh8MMpqyo6JAWxt/fjlWKIggCuiCxYgwbR1HFIyJpH1LNOVs1QjSN7nCuP1RuNiBmA6Yj+s7kH0CWtt87Wi+SPyVga2wGD6QKCqOlYfG2AMja1jnu4d6JfqWO1+OJHM69fdO52dGf3OQOtNazHLG9AEDlsbwSRR87TnR7tt7L4PohsVm40bsccK04u2eCiLFd0E7SwHkxja6+vYpyyapmWWKnaF7YiBy0n3UZMfcOOqeR4biwBwAI9FE4vYtVcw+BWp9ODjYHKCfC+I0b47q3vwy7+39UJPpZkuxyjjl/RUsP4Vl73dDRWondztDfdO5NHlF2w/fpaHfpUjR9JPsnLIhLxSFQDqtpXriQOnTqEccGS6EdX6LczQ8ySj5bq9Sr5r9B/nL8FJIIsggqbZSB8l+9lOjoOQ1t0D7UhX6bPCafE5w7KucWF/OS7BIiCRvfz6DlbSGF42niuD0C2/DyM6wOBPSgVjWvc4NbCdx4HUK+QLgAzvNkVVjkV1REMDRt875eASCa4Vt8N+A83Vj5+UWRRFwLAb3OH2T7xP8Ah5lDFfkYsBe1jednJaPVV/S3ojxNLZzPOjiHMAc5pAKDLhdf6U18kQkxSl24ccjoleQwMlP36pidiqrRNnzcg37LZzG4PbwtEW1p6nojcfdwHtsFQjGuBIzIjo1uCjPcbi1w6dLWnGhMcofCSG92+iNzI/NjDm8lD0ynsCa8lwrhMoHlzfRKWFzXc8JjBJwLRipI37iOCFig53oViggYumPr9lsgySHdUK+N/PCi0OabQ8SJgOtyOkc4muSq/Pw2k/1exEXFVWeYu4tWtI049mqQ25WT8PMNuR4linkaDFhsOQb5+YcN/wD6I/RVck9Srz+GsbvJ1KVrbJ8tl+3zH/YKpS4xbHxjyaR0KXKOx0gNlqDdJJ8K5ziTfNIZznVX9pcAQpZMxEJvij1XMfZ2Ekqor0TyM6dp45tHE8BAhp/xOQj/AED+SjomF72htl3ojFMb6VhFuyaRtl38J9FjsA3ApLjZEwYG7unQUmGPLK6g4mlblRUYN7s2ZETWO3V838JDrZrHkd6BPZSSO/Cr+tEvDYW/VI8D/cpd7HpaBNJw/wCgNwINJmzAZso9TyiI2NgxhdDjqt2m4zsqXdJuDT0oqbb0AkqNUekh393KyXR6FtPXuQrC/SDC0GOV1EcG1qaXsJimAsHg+qqSceyJpq0V7/DHD6j+ymNKvmx90+MVnjp/CkyMUB3CG2SxH/hZcza9rSOnCxulRx9Itw6URafiMUK4IXhYzcARRpXbKEEenYzJQ4xsr/pR4wYNtt23X6pgYGE30UxGANpugOilsmhe7AiIFgFAZGlwPaW0K9CE8MYojj2pD7XbvmaQfQEqWXRVcjSIGkkNBA60OCkmBDDla+zDjaGxtIc+v4V7zIR5bzQulRND+XxFlSO7Pa20cZNpk4ptHT9MJxs0xNsAEUrdjkhxs3YVWjouhlb1ewWfcKxQPO5p9k/Doz5lZw3x7pXwms5MsDAGiRxAA4VBynE26qN8rtfjvD8yed7m20lcf1PGMc729uv3WjHK7RjyRpi0OJ5A/NSMsoHDzQ/ZexMqUD1RGZjeVIKFBwvhMF2aoM6eKQHzHH7qzYmSJYWuschVMs5sJzprgIdnfqFTRGNJImvJI4K8jGw8/wAKML7I5v7Igx7hatCJGtzxxf8ACxRMTr/7LEQktD8Y30Wk4p3WArC7HHpyoHHF9AmUJsqeqYJfjuAb2VByYdkrmnsV2PMww+JwoBcw8RY3k5sgHS0t9mvC/QlrnjsuzeFtGi0nRceB8rRO/wDrT7eTuPb8hQ/Vcr0DD+L1jEiLdzPMDnj/AJRyf2C6tBlPbI76fLcd3Hqs+efGNfpvwQ5Sv8Ccry3EUza0C6vqfVLM57d3pzaYSva9u4pTq0jGAkHgfssN2zpRpIUY82/UMn2DWp5pzOXydNo4VV0l/mZORIDYMnf2VtwgGEhxLCRyD0Ka1QhuxriRecbJo9eUawc0QLQWNJHJW004DhGF4bV9UhuxsbRHLcA30KrheJtYY0u4jaXH7ptnz/I6zwk2kuEjsicfW921vHUBXFWG3SG7GnUclsLR8jfqPqrXhYrI2ADgAJfomnfDQBz/AK38uKdBrQ0NaeU+MeKEyn6R4HOlPlg/KO6A1TayWMg+xpEZcvw7Kb1/lDQ4WRkubJIzjsClT3pBRSSs9DrZfVSHIvhSyMWTG2lzKaeCbUGDnh5IQU1pk0+jYB04FrzizwFsa01wbWGOz7qyiDRxzYC9I46D816IZb4c02eptS+HcOXEfqVWyGh4FchaXgX90U6EUTZ/VDvho8ONfwqYSYLlNHkPJHbsue6Q0nUsuRvNzkfpS6JnRu+Eks/2m7VD8Ps+Rzz1dI4/uUcdJhxezoWhyCaBrHHlpsKz4+0gU665VN0u2OYW36p8MjywCLPPYdUzFOhOWNvQi8buEeXBA0bvigQ37g8/yFr0XwXo0jCczGEzz13FMNda3NlwZi2jFKaP3b/4THTj5WUWO7gUi5fPQHBOG+zm/wCIn4e42kti1TR2ubj7x5kRNhvuFTNbxB8K2RlWz5SvoTxSxmV4bzI3gH+mTyvn/Upg/HLfbkLYnbRz5x4ldoAonGdtpDii6ii2RkNBCJgh2NJ84905giJZddVXcd+2QA9VadPp8YUFTNLobPRYmBiN9LWIhDLkWd15sHoiNv7LBHfZNFsDmjBjcuY+Kogcl7f+a110w20ilzrx3pj4XGeMEDulyXsdiexP4OY1mfM8NB2RVddyf+wKukcTnAPfTGVwLSjwFgBukSZDtwfPKaPq1oofuSrNLEQyv9Psuf5EvlR2PFj8bApqa011qgq9rc+2J/PNc2n+adrfZUnxNO5rC1juqXjVs0zlSYX4NxPipWg9C4vP2tdCdp4dVtB9PX9Ug8C4Xk6c2ZwpzxTQfRW+IWflsewV5ZbE41oGixWxs+kAhDZRLS4nsnPl9ylOrkNjNfrSRRoiyr69nuixnAHlxoBMPD2MWxQ7mkUAaSeDGdq2sNaQTBAbcfUq84MLWPADQKTfqqBcrYyxfMI5PCNj4F2tMQoClGeTYxxJqlLBqwds7cjVNh+iP+VY4pmNAa0dVUNNkblQSyxEF7ZDfqnWFPvIvsrxSpknC/8AwaZsfxGO5rkijY5kj2EdD1VkjqSL7hJ8+IMnDq68FHmj/wAgMbrR4y+OCphixhr/AMrcBxdgFKoKyABB6cKThYUuLuyovDQR6qUVZpey+SUM8Fp5HHsjyARQ4/NanRh18cqnEJSF+a3/ACbzVfKVQNCb/l2f6iST+q6DqTduLJtPY8Kg+H9smNHV2Dzz7qvQyD2WnEJiia42eE8gdvY1xAojqlsLQ6INIvi6R2GXxcFhLe3zBVHsqW0Q1WRrIIiBX9Ud/YozG2yPjeDzVFBaxufBHbWjbID9V9QVtwnVRB4qijupFV8LDvEDZP8AA8trRZMTv4XzjPISSCeRYK+lHSNkhdG82CKI9l83a9EMbWc2BvRkzgB+a3Y2mc/MnexawGz90dC8FnH5oRoolbIeH9U0QwmGF75mhgPVXTSMNzYW7gUs8O4gmc1xaP0V5xsVrYwAOVYibFZxXHoAsTcw12WIhQ0DeFsa1eALa1qcLPWsB7JZ4h0xufhPj22SE4aFHNeIcSR/cCh90E6UW2Mgm2kisabhMw8ODFiqomBpI7nuf1tFSNAHI7fqt2PFuAs/kpZLA1hA7BcWb5O2ehxpRikivZ4+rjhUTXWOyM+DHZy6SQDhXjUXVuo9iq7oeKc7xS2WrjxWF5+54Cbh1sDL1RetNgbjY0UDRxG0NTfHYKH7oHGtxFJrCygKSm7Ya0iUrQGE91VfEczi0QxC3v4ACsufMIoSTVUlOk4Jy5zmziwP+GD/ACqXZa0rBdB0w4ONUjbc7lx7kplCXMl6EBNW47b4Ci/GHorlZUWjxstsS3XMr4bBlkPJ2ngI+VohbbuAFHT8IalOJJhcTTw0jgqJOToO0tlB8BatmQ5c8eZDJHFLIS0vaQOV0jHY1ku5p+V3PCZzaVjTQmJ0Targ1SSQ78SZ0N7gw0myXCV+gIy5r/ssmGbFIXWYwYn7T83UIeHKkoFpW6jLZcSSilNSjQvi07YnbngUXOB7L2TVImHl7QPcqleN9Rm0TUXRhwDHjcwUqTmeJMqXjeT7WhhilImTJCJ2Z2sxNJDnt2+octDvEWGePMHWuq4bJqUxIO9wF+pUjqT3G/NPSq9U7/Hf6I/yF+HehqkBjEjHBwPcG1jNZgdbg4fwuKYmtz47f6Ur2juAeCiotZe072zPN9BfKF4JFrPE6/l5Uc2M9zT25HoqN4bIoxt6NkcD/wDopdg+JJIg/wA07oi2nDuPdEeC5m5D5qN1M4/qUqWNxTs0Y8qbpHRcWPc1pB7JpDjNkrc39EBhNpoTmEANBr8kEEXNi7WMRrNOlewG2kHkk9wgMGUgMab6Kw50YlwJmccsKruKLkaRXRVkVSTCxu4tMZgN69FwbxPj34lz2j/3Su8neyxXax7rhHisui8UZ92P6pK1eO9sx+R0hPMwsNLMSJ80zWAXZRXkuypGhquXhfw1W2SRnJorVZik6Qy8Mab5ULbarQIaFVytuJhCGMADst5j9kSQlgLoueQsRhZ6C1iIGmRbwtrAtbQBz3WxqdQlM3NCB1mQBkcVOr6jX7I5nTnokc+V50rperd1D/lCyeVPjCv03eHDlO/w2xCgFrz3VCeRZXsczabXIPr2S7WMja0gXa5R2kiv6tMRv5HQo/wlpnw+C+d9GbJdvIuiG9h/v+aWY2OdQzdkpIib8z/srhp72vG1oGwcAJ3URUtyDIGFtdkax21qFJ2OA6qOVkthgLnHsk2GkDZ7jmZTMdn0Xb/sm+PG1jWtYKaBQSzTItrDK/6pDfPYJpCdp9Ua0STvSCmtXrgGi3dFjTxaWatnFjfKj+t3AUbKim2A5c7s7OGJB0H1kdlaNMxfIia1ooAJJoWnjEuR/wA0rzbirLjuIFJuKl2Vkl6XRvA7FVHVclkWsujb1LbKtkjxHG5x60uV5ebJJ4nyS8mrAb9kOd2TBG27LviyNc0e6Yx12Vbx3vaxrhyO6c4k3mMHWx1SoyCmil/i/pfxelQ5sTLkx3U4gf2lcc8px5HPqV9PzYkebjvglaHMe0ggrk+oeHYNLy5YDHbWk7fstOPLxVMzSxc3o51FhzyO+SIm+lowaNkUXPpvfpSss82PiA00N9fVLJ9aiDqDqTf6SfSB/lFdsSy4L43EAnhY0SbbILa7hN48/HfRcGk/ujhjYmdjHa9of6nqi/o12C8SfTKw6aSL5iS5pPNm1cvw6k8x8r+KLx0CqOqYhxn0XB47EK3fhs3bjvkANGQoc7Tx2Xgi1Ojq+EQ6rTmH6aSPS7fy5PoQKWSBqno27bBB6FV/Gg2vr/SSFYR0SvZtypB23FFkVpA43Vm9rbYARyuFfiJjn/1dmNaKJIPC720V9lx3x/jbfGUzjyHMaU7C6EZldCjw1gl87N47rrGmYrI4m7QBwqToEDTM0tHddDwmVGEUJuUys2JQxomWjpSgWIggV7KFLWjnsHcwWsW7b9gsUKoD288qbWqVcqYb908zpAupTfC6dPN/pbX6mlXsCQGyZPq6cchPvEDHv0XMDGgu8u6IuwDZ/ZU/TJnvYAQWu9K6LneZ2dXwEuLGbHhjnA1ttKdYy2CwXI3MIDNwBAVbzJBvJceOqwxVs6XoZaXsiwjM4WZnGneys2iRs+HD6+Y9VV9Oc5uLHfMbm88XXKtWluDMcBvA7I5uhXZuypKdbaodUC/dl5LI/wCxvLlvyuAb5LkRiQtiiofUepS4qw7pBDGDgBFxN490PC35kewU0FGCacvIGPA5x9En0+I5Uxype5+UFR12d0srYGdCeUZhU1jWjgBD2xi1EaY8fITOBhAtA4o4BRzX01NiKkQyZAajPdc48Z4fwWoR5TB8pNFXfImL8xoF0El8fYpyNFkLANzRuCKuUS4PjJA2jZfmwtF3wrDgtBII4XOPB2oiaBu4ncOCuh6dMCAs9VKmOyK1aHkIVS8f6b/SGewfQKf9la4XWAvc/EjzsKWCVoLXtIorRVoy3xZ895kXxZc8nZCenq4JLO3T4OjPMcrhL4cz8vWZ9Pt0METi1z6uwvfFGnaV4Xx48fDx2yZsnR8nzFo9VoxicjplFa7GcDuicP8Ap44XuNmvxZN2PI4VwA70ToaBq2bjfFCWIl7d7IvNAe5vqGjslPwtZRw8+MwzXTX1RaeoBHoU7imhKm10bs3UWZ0Ia8ASDurd4BHl6eDfVxI/Vc8yseTFlLHjoeq6H4Pb5elw3zubazeQqhRq8d8p2dO0o72A8J7EeOVWdFk+QAlWFjwAAsmNj8i2EtNuQc7ayiexAKIbJzxyteSLkY/pVhNe4i1pkxyPcLlP4psMWvwyjgPgHP2K6qxwpUr8RdJdqE+C5rRQ3NcUeNpbYvLFyVIT+DB50YcV0HHbTAq34c0oYUIAVmj4aEzDTk2gPJbUEmekKBpTK1lazAZ+qxZ+dLFCge7NL0KI69V6OqeZjzKYJsSeM3To3Dj7LnuCH+cS4Hr3XQ3mopD6NP8AComNRdwFz/M7R1PA9m3LJc3pYVazBulPsrPlECM36cqvtiORnMjHVzgCscOzpS6HGmxywRRAs42Dp0TzHdtbucVpZHsbTenotGXMI46B5KGbti0gqF/xE5d0Y3p7o1j/AC3kHolOJk7AGOHHYprABJ1/dR6VFoOhNkUiZpmxwkk9kEwiN1dkJnZLpZWwsPXryhsLjZLExxPK6d4HPRMGQbTwFLDjDGNaPRHtjsIktFctnmPYAU8iYRRkk9ApMZSrvi3UHYkIa3q40Fb0iJcpUH4cwmcXeh6qOul02E+Or3CkJobi6Bh9k2mh3soqKT4hOKUtnHtMifperzwHhpdY/NdG0fJto5Vc8V6b5GZHkRj6uCjtAnLmsNoJO9jVTjRfMR9gJjGeEmwX/KEzifwnQloyTQq1PA26kzIja3bIKdZrlcj/ABAxpD4hdvs/027KPVdznjE8JafTgrmXi/Tm5TzE7ezIisseW/sfZNUqYvi5dHNcPUNR03XsfUcaYOlhPHmG21/c0j05PT1UfEefk614gnzpg3z8iRppg4ugBX6JjPpeoulBj06R+3qWgEX62t+HomRhyDMz2siLAC1pd0vv79eycp62L/k29IK1vS4snH2uLDIQSCSBt/7Ckb4ehMOHGOCA0AKt57/icwA73cgW7oPZXXS4ax2ErPnk+JrwQUZD7SpCHN6qwtl3ENvsq5hinB36ptA63iv1WSLHTWxpE5wPJWyVxfESCOD1QjbAog12IUtx2ubxt9fVOT0Ja2bWPq6F0g9ZcXY8b3MqnilugNtfz3WjNeZcMsI53AV6UqT+ISXyR7h05gKNbwEJhtqMIrotfjrRi8t7MJsqB6r0lRJWswHhKxRJ9FihDRak1ageVME9inmY9yD/AJeQ+jSf2VHxgWkcq55ziMHII6iJ38KnQNsA2Qud5naOp4HTPc948rjqluiw+ZmvlI4ZwPuUbnG2GjfFLdokHlYwc4UXncVki6R0ZdDDmgeeEr1A7pGj3TiraQlkjPMy2trgIV2UyMTnseLbYHROcWcuaKb+yBbjHdxfsmGPFsHKGTCjVE8iXZGXX0UNMiMshnfzzxa05DjNM2JvTunONE2ONrWjoFIr2SUtUEwNohMYhwAgoQmEIFcpiQtkyAGElcu/EHUNurYmNf1OsrqGS8Nid9lwPxrqHneMW822MgfujUeUqKjLjs6johLcVj+apPGPDorv9Ui8NytlwWA0flTuCOgQOhSFYybtiDxPD5uGXAWWHckOjv8ALnLexO5qvGbhebA9rhwQqI5nw2SWngxuI/JStUHjfovenS2wJrG8UFW9MyAYhz2TaHIBKuEhc47GrH0qx4208ywDLhsPbwaNcJ/HKNtrMmOPKx3wyAFrxSa9oCNxlZyl4e2Mgyylvceb09kn1KaBjS6V++Q93G7RPi/T8zQs90fmF2O/mMn+FUp5XSu+d/7I4RbDlkDcdwmyG7B8t9ja6Jp0Y+FafSlz/R2tM8YBFkhdM05obBtd390vN+BY+rCIWtpHQCnghANIbICOhTfEaCAbSEHJhLGvoFpA9ivHB1EuaG89AepW4RtrufYLTIB5rG1XUpnSE+yTIqsjoQtYi8x5buJ56EIxrQB7LUOJwiSJez0R+WKUSVumO42tBPVbsSpHO8iVs8Puo+ywlRJTjMZx6rFC1isgMHe6kHHotAd+am0pxlTI6k4jTcn/AOMqoxkjpxatGrvrTZR3dTav3VYa1wFFc7y38qOv4C+DZkjbaAeXHomcDA2NjQOAKAQMDXPlBqw3lM8dtfV2WT0b32Scfls8e6CiaDkOf+SPyXDYUDG0VQNWqRXYfEAe6lkS+VESo4zabZKB1WfbTb490IQTprbcZTyT0TeIu7pJp+Q0MaCQE3gna6gCi0RKxlEaTCE8JbE/hGRycIk6AkjRrWR5OFK8mqBXzdrGSZ9annvrKaP5ruXjnOGNpE7rr5SuAyW4lx5JN2n4FbbEZXSSO1eCpy7AjN9grlivs8lc3/D/ACS7Ca27pdBwzzysz1Jo1PasalodGVQfFeN5GYZWjh/WvVX6MnakniTB+KxH0PmHIVy/QIOmVXRM/eNpdRHCseJMS6r49Vz6JzsbNc02OVatPyz8jgUpqmaZK1ZcI3AAei3QyBxpAYs7ZWC0Sy2u+UFNTMzQm8e6YzUtJLw0GSI2CuTv0hxcaYV3XIiE2HIw82FzbMbGyR7SAC11EI1JokYple03A8nKiO3+5dBxW1jgEcqtaewSZreeG8q0wtuMkHgcJc5WxyVI0mvMACeYAOwJHE3dkgDtwVY8Vu2MWP0QR7KydBLBx1Q2QP8AOj2b0/NFM54pDTj/ADf/ANQmPoVHsLZ9ItCvdWT+SJYegshB5BqawjiV7CHnhDkqRdbaWq1vh0cvK7keqJKwlRJRijHeyxQtYoUBDoFsaTSxYnmVAet8YsY9ZBf6FJT9JWLFzPK/2M7Xg/6kEYIHkXQsuNouP0WLFlZuNGWe3ZRh6gdqWLFXonsPjA8spBrH/FH3WLFF2QgwkAUeyZ6bI/zQNxpYsUl2Mh0WSA/KiWdFixQUznv4pSvGmuAcaulyhn0j7rFi2eP9DLm+yOg/h2405tmt3RdNxT0WLFlyfdmqP0Q1xydvVRyQC11hYsUfQv2cs8TtbFqLvLG35uyP0lzqHJWLEEuka49Ft08nam7fpKxYrh0Z5dm6L6FzPxEK1LJA6B/AWLEYUO2eaA0GWQkc2ArTjgDGNLFiW/sNl9SOG0fEHhPouNqxYqgKyBLeoQcp/wAyfsP91ixMfQEewmP1QGWT5zuVixFHor2Sv5VAlYsXRh0cnJ9meHqonqVixELZFvRYsWKE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8" name="Tittel 7"/>
          <p:cNvSpPr>
            <a:spLocks noGrp="1"/>
          </p:cNvSpPr>
          <p:nvPr>
            <p:ph type="title"/>
          </p:nvPr>
        </p:nvSpPr>
        <p:spPr>
          <a:xfrm>
            <a:off x="1379113" y="352246"/>
            <a:ext cx="3708042" cy="1325563"/>
          </a:xfrm>
        </p:spPr>
        <p:txBody>
          <a:bodyPr/>
          <a:lstStyle/>
          <a:p>
            <a:r>
              <a:rPr lang="nb-NO" dirty="0" smtClean="0"/>
              <a:t>Ulemper</a:t>
            </a:r>
            <a:endParaRPr lang="nb-NO" dirty="0"/>
          </a:p>
        </p:txBody>
      </p:sp>
      <p:sp>
        <p:nvSpPr>
          <p:cNvPr id="9" name="AutoShape 8" descr="data:image/jpeg;base64,/9j/4AAQSkZJRgABAQAAAQABAAD/2wCEAAkGBhMSERUUExMWFRUVFyAaGBgYGBocHBwcHxcZGhkcIBocICceFyAkHRodHzAgJCcpLC8tHSE2NTArNSYsLCkBCQoKDgwOGQ8PGikgHyUpKS0tLC8pLCkwLCkpLCwsLCwqLCwsLCwsLCwpLCwsLCwpLCwsLCksLCwsLCwsKSwsLP/AABEIAJgAgAMBIgACEQEDEQH/xAAcAAACAgMBAQAAAAAAAAAAAAAFBgQHAAEDAgj/xABAEAACAQIEBAQDBAcIAgMBAAABAgMEEQASITEFBkFREyJhcQcygUJSkaEUIzNykrHBFUNigqKy0fAX8SRTYxb/xAAZAQADAQEBAAAAAAAAAAAAAAACAwQFAQD/xAAtEQACAgICAQIEBgIDAAAAAAABAgARAyESMQRBURMiofAjYXGBweGx0RQyQv/aAAwDAQACEQMRAD8ArOrjQockVNIBv4Xig/mRfEXhXEIr5Z4c8XddHTsQ3W3Zt8SKq0pyvUZbfZmUg/xBbD8MdP7BaPLJHJY+tmU97Ot1cd1IB9DicEAUZoU3K1Gv2/xG3hfDIYVbxiJaeZAaeoVRoY2L+GwI8jsBl+mDtDwiCSSFREq2lnL3Cn+5DdvlVpLD6HC7wNwIpoJUywyWE0X/ANUjfs5o/wDAxt7adLYi8O5keKZxIwz3mBt18SnUBh6FkBHviVgSTxl4b5Yx0nCI44uHyZIyWj8JwVU+ZpEAYjr1F/XG+JcSgSeXLFEFSWUAZF+WGnzEbdZGF+9sJvF+Z2CU5XeNIbf5UB/3JgTVcSlmlmMas/iSSMMoJ/aCx29hjows22iWzhNCO9LNAaiiTImrU4kNhZv1DSNcW6s/1tjvDxOBzRM0ceWSaoqXGVfkjziNdvl029MJEXCeIeIkgpZ/LlI/Vt9lQoO3bESsjqYljzwyp4cbJ5kYCzFidSP8WHDEPf73ENnve4y8v8TjaSkDqhzOGcZQf72eRun+FBbsBhZqZgKckAZ6iRmJt8qKdAO12J/gGBtPVlGRvubfif8Ak4McvBSVZyoCEAX2t5mJIGpG9wNToOuGFeG4pX+L8vX2P7niPgWSLM98xF7fdGn566k6LcbsbAVPQOtiwy31UHcjoQO3r16YttBFf5TMy28TyqbTMT4ceUXEjoPlhXyhizMdMR6zh1SEaRamGlGY3VA007MN88qqSzd7HKNtNsAuY+sbk8dToSseHTtG1wuYAhmW24Vr66aDE+iYPTyKthJHKJE0uStirD6WBt74m1PME+fJVD9IS/zOCsnuklgyn0Nx3GMljSEq6m6OPI9st7bo9v2ci6eYaHQ2sb4aTcUqUav+prhVSpCMFAEERW5A80jsdfWyknXomAcsWdZJT1cAe5ux/AD88TpikuiN4bZiShNkY7ZlI0W43B03sbaYY+E8EJh2jVKdc8juwYXJGlkvcmwVVuCQTe18CW47nVxnJ8voIvcwVKElDGA6n5lBT6MhB/I4G0PEJIjdDbv1BHYg6MPQ43RQBibq5trdVzAD1XTT64Z+B8vrUm0K+YjYX8Nh1vmuYj73U7CxtgiVRaMFFfK/JTULcC4qJgrOtzEuq3uWhLBZEHVlF84GrKV9sTaX4aSSzZ5GEcQzJY6uy5mCG2y+UjU9hpht5a5QipQGIDyj7dttLeXtpYFtzYYYQmMxs1H5JqhAVAaLfD+QKKILeESlRYNL5ut9vl69sMEEAQWRQo7KLD8BbHcR46CLCizN2Z6lXoThkxvL64kiHGGLHOM9zuLfFeSqOo/aU6X+8gyN+K2v9b4QOPfCWaA+JRuZQuuRrBx2t0f8j6YuBhhJ54+IiUX6qMCSe17H5UBFwW7nrlH1xThbJdLJsy465HURaHmBYIIorFWUv4huVcD5pbdUZ7iPNvlX1xLo+ckUq0irfw7hLeQsxyxKU2EUSZmCDdiL6m+PHDuV6zi4NRUSrHfRHMYBf+G11G2Y39L4X6aiairgKpNYPPlOzZQTHY9VJt9MWcFN+8R8V9UNR84lyRHPCAy+FVOoaONBdrb557EJGD6BQugGY3wkzUxaFo1H61NJFBBzFdmtvcdGW/54N1vNzKwgLZmkPiVbn+9lYX8M218NAQuQaEg9N980cXpajI1QmRlUIpisH0FvMflNvuKLLtm6YBeQ0Y3Rvr2Mr9kINrEH10w88EqjBTMEyDqZG1jQ2IzE7SSAEhUQaE3JJ2C1TQqgaESTuNS0ozKvsLWP1xx4XJVVMykK8xXoFzBB1IXRU09sOb5xJk/Cahs/lC/AeXXUqCpLOfKRbfpZipU/5XXFucD4KtOlhYu2rvbVj6+17akn3wE5B4QiI0wADMcotG0enXylrMPW2G9BjMzZSzTVRBjWhNomO6R4j1ddFAueaRI17uwUewvufQXwu1vxZ4bFtK0p7RoT+bWGBTGx6EU+VR2Y4JFjsseKyb47U19KaYj1aMflhh5Z+JUFa4RIahCerJdR7spNvqBhxwsosiI+MrGgY3eHjlIMe/ExwmfAQwDIs7YRKjkOmkq5p5SZcz58hOguAbN3Hp2th0qXxWXNHMMsMTKmjSyveTc3zEEKOuWwX8AMMxBiflnX4gW0YuN84w0qkFhmCnKo9ALC3Qarp2v2wj80cwwVwIYqrRZmR+6+UiP1vmIHqvYnHbl74SVdZ+skvGG182r+52tjxzh8HqqhiaYWliT5yo8yj7xHbuRt7Y0l8bgL9ZmN5wyGgNRKneRJCxJDnUm3Vhf6b4IcucEaqkYEnJGhdza4Cj12HbfrpvgYtY997m99ddQLA+tr4ZuCz5QKZZMqtaSZrCy5QTfT5hGtyL7sRgXsDULEAzWepNXh0KOsRZZHOpRiwp4BbTxCnmlcD7IsBtrhokrIoozFTQ1FfIVIJRGigTTXKqgAfmTaxOOfD/BpJ1mmjCQTquRCzEQk3KiUEkZ5EtIWI3v74e3488iFaaC65SA8hKJt9lQMz6bWAHriRm6vctUUDx7nHgsRWniBzXyC+YANci5uBoDrgdzpzilBCDYPK9xGnTTdm7Aae98GKP8AZp+4v+0Yr9eBni/EJJpLilp28NRrdyp8wHa51J7EDfEuFQWJboSjMxCgL2YG4ZyXX8Yb9KqJRGjfKzgm47IgsAo+gwci+B8I+erc/uxqP5scWWllAAAAAsANgOgHoBiHXVyopLMAB3xQc7n/AK6ElXx19dmKMHwl4els3iv+9JYfgoGGvhtHDAgSJFRR0A/mTqcJ/MXxIgp/Kt5ZPujS3uentv7Yg8D5qqKt/wBvBGD/AHaG7/ix1PtgGXKwtjqOQ4lPEdyzVqMY8mARrmiTMwLhR5rat722Itf17XxO4dxBJkDxsGU9tbdwexGEb7jyoBqepziv+SeFfpUlJn8wtJMQdbt4rKv4HMbd7YsVkwJ5T4cKSoiLEeGiumxJs8zOhsNgBodNz6Yr8TIqPuSebjZsZC/fU6c/rBKf0McSahkQKQtiqOCC2d3FiRYWHmABGxvgV8HeZZX8amqpvHgCSMsjkkBUcJICza+GyuCL7a/Qvz/HSVRWREqHqEGQNFCCrKTfK/i5UZb3O+lzbCWvJ1TIrRu4ghe2aNLFiASQrMoC21vlXS+puRitswGyZmJ4+ViFVdSvYOAfpFU8dObx+IwV9flzHKf4RifR8p1MU7IyAqCA5v5WBIIUHck22GuLT4XwGKmXLGv164FzulE5nmMsibJJ85iPUFLjytoc41vcG+hxN/yC7Us1h4a4kDtZjFyzyEbiWqcyvmLqrAZUZt2ttmsAL62AAGHCoyRI2w8p+umK2m+KiL5FMzMRcKIbEi1wbuwFra3wMfjdVV5SZBTxOjuTcSS+GpK3tYKmZ7Io1JJNtsL4N2dRZYOdfQfyY4y1DJSZ0F3EIKD/ABZAF/1EY78G4cKeCOEfYUAnu322+rXP1xC5a4wlRCpUMCiqrXGgIUDfa/puOtsFJXsCew6f91xLZB4y0r6wVzDzGsEbFbsy3DBLFk0+bId7djuDinuZecZapioNl7LezHUXAPmUEW8vfHfnyvMkh86EA9QQ/tYgEfSw9Bg98GOS1rJzNKLpGR9TjX8fCOzMfzPIK2Fg3ln4WVtYoYKIkt8xGp1J2/70w5/+I6yEAkx1SjdHUK9v8L9D2BP1GGf4jUk8yiloa+OnkRQf0cN4buLFr+JcEKANABbe56YVvgrzpUmUQTytLE+YAu2YoyqXBDHVlIDAi+hth7FaqpCpdSGLb+kK8AqDmaMuSyGxR/2iW6G/mPuw+px44bF4HE5YkFo54RKVGwkzFCR2uF2wx10kVVUiaIIyKAFkUauwzC+b7Si+Ud9dSLWicPow9dLJY+SNI1PQgFmf83t9MZLKAzAdTd5llUnuFvBwO4zwLx1FnaKRdY5U0ZT10+0p6odDg8sOPXg4UAQbEIuDoxJ4ZFxAP4c0kTEbN4YBYdSLGzfgD6YPGmIGuvr/AOtsF2hwuR8woKs0kpCysueLs63Nxbo6kHTqNR2wRBboTyPx9Zk0WINTSq6lGGZWFiLXuDvpg3Uw4DMvjT+ApOgzTEHVV6ICNnf8QtzobYUF3LfiALZlN8f4ZLFI0MQaVIyQjoC1kJuYyVFrg9Ohv3x14HxCaJh4iSIBY5ijaZBZNLW8t2I6ZiCflx9E0/BolAXYAWCroAOwA2GNVHBlynKzA2PU9ji05SRRH1mUoVW5A1+2pUHLXNgpY1jukhOuRDma+UfaHlQaDTU4euISNJTFo1F2S9mNraXOun8x74qblVnt+riESnQyXs7dx4rfIP3BfpiyeUaiViyEoY0F9I5F1Y+UIXN2UWNzlGp9cJyJTWJarXjBOpT3M9S7taQRqV6K7OfxLMB9Dh8+CXPNPSeJDUSLGHN1ZtBtqL7DvqcMvHOQ4ahsy5Ua9yxUta++VbhFPqVbAWf4PxOFHisAt75QNb7epN9Tf2GXF+POtTJzeMztcZPiX/ZVWsczVsCzRghcoWYuh1yGNTc66g6Wue+FPlHlSWZizgw02oChcjSgnXMLkqptqt7nbbTDNwP4e0tMQVW7DqdT3vhthhA9MA7g9QV8VQwZtmapKQKAALAaYmU1IqCyqAN9MbjTEhcS1KixM0I8Q+D1pnjMlrKzt4f7isUDH97KW9iMEBgYYjTwBI1ZggbKBvuzW99bfUY8AIOyZKqJ1QXJx858+8wCbiEsySMjwsqxWH3Dq2a/lObbQ39MWtwCiq5YXqalSs0hbJGb/q0A8ihehvqTucUHT05lkILAM1z5uram1+hPT1tinCtEwM7AIK9Z9A8b5jaKnhZ0cSSxqSQpyq7KvlzWspLHdtANddsTOBVFNTRE5gXPmYjUlup7/jgP8LeMSVnDiJ7yGNzFmbXOuVWF/vWva/oMe+auUqaSJvEMsajdkdtPUqbgj1IxMygNuVq7PjoTnU81zSzFqeMtEB5pL5VzXNlUnSTTcjS/XEWl+MEDCzSZTqLMpFunYj88J3EKGv4T545DPS6b3KjsCt/1fupt64S63LMwaJSGbMzqLm3nJGvUZSNfTFCYlb9PeT5MhUAVv2P8T6K5biihhjMcaqfDUltyfKPtG/5WwNpmnqauSSJkRFBizuhcsQ4ZiqhlAAIy3Y9DYYAcY5vFJCma+sYyAbsyqnlJ2Uea9+wOHLkyApTRhvmyjN+8fM3+pjiMhl2fWV6a/cT3Jy9VsDlrUU9P/jLb63cnHCbh9ZEhYvHIVFwAVGb8UFvxGCXGePrTi5F7b4U+Zeei5FLFbx5Dlygg5O7MRooXe25sMELbqCOS7PrGSgqy0aMwALKCQNQCRfrva++On9txBzGCzuvzLGjuVvqM2UEKSNbHC/PxDwYQsYu1ljjB6tay39BbMfQHDLyzwvwIQu5NyzHdmOrOx6ljc/W2OK9xmZOE5f8A9bTBsrSFG6K8cqk+2ZRf6YmxcchLKolXMxsoNwSbXsAd9Mcq3mGIHw3Gb0tm/LC5wLiFPNVzyQRqBGqpnX7xLMwHQWAF7fXtjvexEqvo3ceFkx7zYHRVGJKS48DBZCJIAvituP8AAuBU80k05jZ31MKtnu3UhE8yknuQMDOcOPfp8k8X6V+j0lM2V8ou0rD9oSQRZBYqO7EaHW3Hkz4cGrHixIaSmO0jeaeQdwSMsYPoMVpjb0kzFQLbQ9Pc/pI9Zx/OqxkfoNGP2dNCWEsnXM4QZmG+xUX3Jx54FzOaeYqZZJKMnK6TK3iQZtic1yU+ydbYZ67mvgvB88cSGoqALsV85ZuzzMSAR1Gtu2Kv4v8AEmesqFeVIljAKeGigDK24LG7HvqbXA0GGNiFd2Z7HnBaqofX/UtyiofDMkDeaM6xA7GM6Mh75Sba/ZK+uKh5t5d/QaxmRLwF/Le9hmQNlNtdLm3t6Ys7kPiviwGInMYbZGO5ja/h691sUJ/wjBHj3AY6qGSJx866H7pW5Rh7E/UaYz1yfCej0ZoPiLqK7EQeZ6ITGiW28qg+xjUn/acWtwd7IMV3KoMlIT90n6iEAfzOHugm0GPZWuhPKlKT7mLfxLrQKac3F8lv4iFsO51298JvwyoVEck5HnLFAewAUm3uT+WLI5n5aSeNrrmVvmHX3B+yR0P9MU9KJuGTGMnyNcqT8kinQG26sNjY6EWscNReeIovcFsgTMrtsDUsujbNXRq2yxl19WLhGP0XT/NixummKSg5iymOR9Gha565lOkgDDQ3Qhx+5i5uG1QeMEG+n/T9cI4lauM8lg55CU78WuKMI0AJVnlYm1x5VSxFx3Laj2w28r8NSlpo4kHQMx6liASf+9sQvi/wEPTu6jVf1g9xo3+k/kMSeBV3i08Mg+1GpPvazfmDhmU/hioPjKDlYn2EYaerBJF9Rv8An/xiXNXZI3ca5EZv4VLD+WFHg1Yf0qoRgRaxUkaFb20PW19ul9NDYMFSM0Mi/ejcfihH9cJGiI115KT+spORlp6GlkYeJ48kkrg7MyWVFa+4DHMe98C+J88VtQMslTJky5citlSw6ZVsD9cTOPzZ6Dhy6aLIOg/vLf0wzcm/D9G1aB6h98tiFA7nNlUD1J16Y10J4/vMh8fNxWqAlc0FBJM4SMZmPS4/rhvh+FExXzTRiUi6xAMzHtsPKL/aOnri0JoFp1EbEK5FxSUqpmsOsk3yxDu1gB0LHADiXNsdKSkkoiWQ3khozdttPEqHOdzbTy5RjhejudXCCprf59CLXw4rzScQanmdQCrJfN5c2jKLn1W319cW82Pn/mHj8UpIgiESG9xfNfrmuRmBO51OLj5Hq5JeH07yElylrncgMQp/ADEXlJ/7Ar8pZ4zUfh3f5wDLReLCmU5XUKyH7rBdPcfZI6gnBrl7i2dcrDK6Gzr2P9Qdwe31wI4RWBkAtZlVbqdxoLH2PQjT+WJstHdhJH+0UWtsHXfIe3cHofQnCmHpKAdR4o5LjC7zpyUlVCy7a5lI3VtrjuCNCOo9sEOFVd1B799D9ex7jB6GQEYFGKmIyLc+c2o6ukfK6F1GgcAstrWsbdCNCp6E4ub4YVJk4fEzAgi62O9lYqt/oBifLyyjSsWK5DsFDBvW5zZbfQHvgrQ0ccKBEFlH8zqffDXyBxsRYFDRMg8ycLE8TKeqsNLE2KkHQ6H2O/54rjkyGWmeShn+aPzxMNnjJsxXvY2Ntxc32xZ/EeJRxZc7WzNlHub2GAvHuDLNlZSVZGzIy2zKeuW+hDDQqbgjtgeQ48G6/mNxgqwdfsQZJQHx45l3AZH13RtQfdWA/E4Li9jbexAv3IsMB4+LGN1jqVCMxtHINI5D2BP7N/8A82PsWwZUYna1IuWWrg1+8oKCuenljWZWRqdiFGUAglrknNfUHbQ4ZP8AyQHI8d55wCfIZWVALjLolsxte5Onpi25IldSrqrqRYqwBBHYg4QeM/BuJ3L00vh318OQFl+jKcwHprjQTyVYcTYma+BkPIAN+oifxT4gFly00S09z5jHcFxawzb3sLfnjfJ/w3qOIDxWYRQ3+dhctrrkXS/vcDDlwP4QopBqWjYDdIwxze8j6qPRQPfFjpZVCqAqqLADQADYAdAO2OPmVBSTgx5Mp/E69omcI+FVJTEnPJJmFiGKgEdR5VuAeoBF/XDOsQUBVAUAWAAsABsAOmJDvjgcQ5MjP2ZdixqnQld0hBVDezBRY9vKLj1B6j+uDFNUdLj1/wC/TGsZh7wlGpP/ALYSMjOwUE2ue/8AT3wfpa71/PG8ZhDa3OlQZE5j4jMsWaA+ZTc7bDHTgfMa1EWb5WGjqdw3Ua2uPW38sZjMdG1uLoXOHMlClVC0bHfbW2vQ/TEbgtZIsQSZgZE0zA/MBs3obaEd8ZjMKLGqlCYwdz1xGKOaNo5FDo4synY9va3QjbAGl4nJQsEmcyUhOVZW1eE9FkP2k6B//WN4zDcB5MUPUX5ChV5jsVG0TL95f4hj2Jh94fiMZjMLrZnbub/SB94fiP8AnGvHHcfiP+cbxmPVOTz4g7j8RjyXHcfiMZjMchT/2Q=="/>
          <p:cNvSpPr>
            <a:spLocks noChangeAspect="1" noChangeArrowheads="1"/>
          </p:cNvSpPr>
          <p:nvPr/>
        </p:nvSpPr>
        <p:spPr bwMode="auto">
          <a:xfrm>
            <a:off x="7379594" y="1862480"/>
            <a:ext cx="4812406" cy="481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10" name="Bild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33" y="1242811"/>
            <a:ext cx="3606085" cy="42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2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Lekfolkskonferanse</vt:lpstr>
      <vt:lpstr>Konkret eksempel på en konferanse</vt:lpstr>
      <vt:lpstr>Fordeler med modellen</vt:lpstr>
      <vt:lpstr>Ulemper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Lekfolkskonferanse</dc:title>
  <dc:creator>Furkan</dc:creator>
  <cp:lastModifiedBy>Furkan</cp:lastModifiedBy>
  <cp:revision>3</cp:revision>
  <dcterms:created xsi:type="dcterms:W3CDTF">2013-11-21T12:27:50Z</dcterms:created>
  <dcterms:modified xsi:type="dcterms:W3CDTF">2013-11-21T12:36:24Z</dcterms:modified>
</cp:coreProperties>
</file>