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9C67AE1-63E8-4539-9999-5E66A9D7B15E}">
  <a:tblStyle styleName="Table_0" styleId="{29C67AE1-63E8-4539-9999-5E66A9D7B15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Reduce wordiness to key points, speaker will elaborate</a:t>
            </a:r>
          </a:p>
          <a:p>
            <a:pPr>
              <a:buNone/>
            </a:pPr>
            <a:r>
              <a:rPr lang="en"/>
              <a:t>Cost ==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/>
              <a:t>In-depth review of the design, including problems/challenges/issues (you don’t have to present solutionsto the problems, but you can)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283829" x="685800"/>
            <a:ext cy="1620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Head Controlled Human Interface Device for Users With Limited Hand Movement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029087" x="685799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Georgia Institute of Technology </a:t>
            </a:r>
          </a:p>
          <a:p>
            <a:pPr rtl="0" lvl="0">
              <a:buNone/>
            </a:pPr>
            <a:r>
              <a:rPr sz="2400" lang="en"/>
              <a:t>School of Electrical and Computer Engineering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/>
              <a:t>Augmented Comm Group</a:t>
            </a:r>
          </a:p>
          <a:p>
            <a:pPr rtl="0" lvl="0">
              <a:buNone/>
            </a:pPr>
            <a:r>
              <a:rPr sz="1400" lang="en"/>
              <a:t>Roberto Pereira</a:t>
            </a:r>
          </a:p>
          <a:p>
            <a:pPr rtl="0" lvl="0">
              <a:buNone/>
            </a:pPr>
            <a:r>
              <a:rPr sz="1400" lang="en"/>
              <a:t>Seth Stewart</a:t>
            </a:r>
          </a:p>
          <a:p>
            <a:pPr rtl="0" lvl="0">
              <a:buNone/>
            </a:pPr>
            <a:r>
              <a:rPr sz="1400" lang="en"/>
              <a:t>Jarius Tillman</a:t>
            </a:r>
          </a:p>
          <a:p>
            <a:pPr rtl="0" lvl="0">
              <a:buNone/>
            </a:pPr>
            <a:r>
              <a:rPr sz="1400" lang="en"/>
              <a:t>Sarvagya Vaish</a:t>
            </a:r>
          </a:p>
          <a:p>
            <a:r>
              <a:t/>
            </a:r>
          </a:p>
          <a:p>
            <a:pPr>
              <a:buNone/>
            </a:pPr>
            <a:r>
              <a:rPr sz="1600" lang="en"/>
              <a:t>March 14,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Schedule(specific dates)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Get correct results from OFS</a:t>
            </a:r>
          </a:p>
          <a:p>
            <a:pPr>
              <a:buNone/>
            </a:pPr>
            <a:r>
              <a:rPr lang="en"/>
              <a:t>Get wouse code incorporated with to recognize the facial gestures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329174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Human Interface Device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Alternative to current standard interface devices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Spinal cord injury or limited hand mobility patients.</a:t>
            </a:r>
          </a:p>
          <a:p>
            <a:r>
              <a:t/>
            </a:r>
          </a:p>
          <a:p>
            <a:pPr rtl="0" lvl="0" indent="457200">
              <a:buNone/>
            </a:pPr>
            <a:r>
              <a:rPr sz="2400" lang="en"/>
              <a:t>Estimated Cost:</a:t>
            </a:r>
          </a:p>
          <a:p>
            <a:pPr rtl="0" lvl="0">
              <a:buNone/>
            </a:pPr>
            <a:r>
              <a:rPr sz="2400" lang="en"/>
              <a:t>	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31" name="Shape 31"/>
          <p:cNvGraphicFramePr/>
          <p:nvPr/>
        </p:nvGraphicFramePr>
        <p:xfrm>
          <a:off y="3688700" x="824474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{29C67AE1-63E8-4539-9999-5E66A9D7B15E}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IMU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Arduino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$ 50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Small Parts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$15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OFS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Donated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PCB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Donated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PLastic Housing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Donated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Total Cost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$165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Objectives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Complete prototype device:</a:t>
            </a:r>
          </a:p>
          <a:p>
            <a:pPr rtl="0" lvl="0">
              <a:buNone/>
            </a:pPr>
            <a:r>
              <a:rPr lang="en"/>
              <a:t>-Fully functioning mouse movement using Pitch and Yaw head movements.</a:t>
            </a:r>
          </a:p>
          <a:p>
            <a:pPr rtl="0" lvl="0">
              <a:buNone/>
            </a:pPr>
            <a:r>
              <a:rPr lang="en"/>
              <a:t> </a:t>
            </a:r>
          </a:p>
          <a:p>
            <a:pPr rtl="0" lvl="0">
              <a:buNone/>
            </a:pPr>
            <a:r>
              <a:rPr lang="en"/>
              <a:t>- Left and right click using facial gestures such as eyebrow raises.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Integrate components into a small wearable device.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Current Status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Parts have been received</a:t>
            </a:r>
          </a:p>
          <a:p>
            <a:pPr rtl="0" lvl="0" indent="0" marL="0">
              <a:buNone/>
            </a:pPr>
            <a:r>
              <a:rPr lang="en"/>
              <a:t>- A program has been implemented to translate	 the x-y displacement of the IMU (shown in		 video)</a:t>
            </a:r>
          </a:p>
          <a:p>
            <a:pPr rtl="0" lvl="0">
              <a:buNone/>
            </a:pPr>
            <a:r>
              <a:rPr lang="en"/>
              <a:t>- 3D-printed a model to test the pcb,lens,OFS		configuration </a:t>
            </a:r>
          </a:p>
          <a:p>
            <a:pPr rtl="0" lvl="0" indent="0" marL="0">
              <a:buNone/>
            </a:pPr>
            <a:r>
              <a:rPr lang="en"/>
              <a:t>- Still working on translating the data from		 	IMU/OFS to computer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Video of working motion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Add video from Survy's Dropbox?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0" name="Shape 50"/>
          <p:cNvSpPr/>
          <p:nvPr/>
        </p:nvSpPr>
        <p:spPr>
          <a:xfrm>
            <a:off y="2811837" x="2543537"/>
            <a:ext cy="2847975" cx="3781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Block Diagram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Block diagram from proposal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7" name="Shape 57"/>
          <p:cNvSpPr/>
          <p:nvPr/>
        </p:nvSpPr>
        <p:spPr>
          <a:xfrm>
            <a:off y="2660062" x="2474662"/>
            <a:ext cy="2847975" cx="3781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Technical Approach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Arduino interfaces using SPI for OFS and IMU.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Retreive the x-y displacement registers on OFS at (speed).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IMU streams yaw, pitch, and roll using code. (Survy how?)</a:t>
            </a:r>
          </a:p>
          <a:p>
            <a:pPr algn="ctr" rtl="0" lvl="0">
              <a:buNone/>
            </a:pPr>
            <a:r>
              <a:rPr lang="en"/>
              <a:t>PICTURE?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Logic Flow Chart(from proposal)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-This is how the device makes decisions to move the mouse.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0" name="Shape 70"/>
          <p:cNvSpPr/>
          <p:nvPr/>
        </p:nvSpPr>
        <p:spPr>
          <a:xfrm>
            <a:off y="3077512" x="2622262"/>
            <a:ext cy="2847975" cx="3781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In-depth Review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Problems:</a:t>
            </a:r>
          </a:p>
          <a:p>
            <a:pPr rtl="0" lvl="0">
              <a:buNone/>
            </a:pPr>
            <a:r>
              <a:rPr lang="en"/>
              <a:t>OFS part acquisition</a:t>
            </a:r>
          </a:p>
          <a:p>
            <a:pPr rtl="0" lvl="0">
              <a:buNone/>
            </a:pPr>
            <a:r>
              <a:rPr lang="en"/>
              <a:t>Integrated mounting of OFS and IMU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