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735838" cy="43891200"/>
  <p:notesSz cx="6858000" cy="9144000"/>
  <p:defaultTextStyle>
    <a:defPPr>
      <a:defRPr lang="en-US"/>
    </a:defPPr>
    <a:lvl1pPr marL="0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53821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07640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61459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15279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269100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22921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776740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030561" algn="l" defTabSz="450764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59" autoAdjust="0"/>
    <p:restoredTop sz="94706" autoAdjust="0"/>
  </p:normalViewPr>
  <p:slideViewPr>
    <p:cSldViewPr snapToGrid="0" snapToObjects="1" showGuides="1">
      <p:cViewPr varScale="1">
        <p:scale>
          <a:sx n="16" d="100"/>
          <a:sy n="16" d="100"/>
        </p:scale>
        <p:origin x="-2784" y="-168"/>
      </p:cViewPr>
      <p:guideLst>
        <p:guide orient="horz" pos="4425"/>
        <p:guide orient="horz" pos="384"/>
        <p:guide orient="horz" pos="26880"/>
        <p:guide orient="horz"/>
        <p:guide pos="434"/>
        <p:guide pos="201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219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2/18/2013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1063" y="685800"/>
            <a:ext cx="2555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0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53821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07640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761459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015279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269100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522921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776740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030561" algn="l" defTabSz="4507640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4382" y="7778684"/>
            <a:ext cx="15461320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7921" y="7020986"/>
            <a:ext cx="1544911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1997" y="1524000"/>
            <a:ext cx="3296318" cy="3352800"/>
          </a:xfrm>
          <a:prstGeom prst="rect">
            <a:avLst/>
          </a:prstGeom>
        </p:spPr>
        <p:txBody>
          <a:bodyPr lIns="93910" tIns="46954" rIns="93910" bIns="46954" anchor="ctr"/>
          <a:lstStyle>
            <a:lvl1pPr algn="ctr">
              <a:buNone/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757524" y="1625600"/>
            <a:ext cx="3296318" cy="3352800"/>
          </a:xfrm>
          <a:prstGeom prst="rect">
            <a:avLst/>
          </a:prstGeom>
        </p:spPr>
        <p:txBody>
          <a:bodyPr lIns="93910" tIns="46954" rIns="93910" bIns="46954" anchor="ctr"/>
          <a:lstStyle>
            <a:lvl1pPr algn="ctr">
              <a:buNone/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87918" y="18950018"/>
            <a:ext cx="15452891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601174" y="7020986"/>
            <a:ext cx="1544891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601174" y="7778684"/>
            <a:ext cx="15448916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601174" y="18973169"/>
            <a:ext cx="1544467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595253" y="19786605"/>
            <a:ext cx="15450592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613149" y="34239202"/>
            <a:ext cx="15436940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601174" y="35073147"/>
            <a:ext cx="15444672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4381" y="19765363"/>
            <a:ext cx="15462655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5785379" y="281762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11127136" y="3324651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5785380" y="24303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446588" y="4984270"/>
            <a:ext cx="23842662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446588" y="2961160"/>
            <a:ext cx="23842662" cy="191564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96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446588" y="580236"/>
            <a:ext cx="23842662" cy="238092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3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4381" y="7834426"/>
            <a:ext cx="7500779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7921" y="7020986"/>
            <a:ext cx="7494860" cy="820596"/>
          </a:xfrm>
          <a:prstGeom prst="rect">
            <a:avLst/>
          </a:prstGeom>
          <a:noFill/>
        </p:spPr>
        <p:txBody>
          <a:bodyPr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1997" y="1524000"/>
            <a:ext cx="3296318" cy="3352800"/>
          </a:xfrm>
          <a:prstGeom prst="rect">
            <a:avLst/>
          </a:prstGeom>
        </p:spPr>
        <p:txBody>
          <a:bodyPr lIns="93910" tIns="46954" rIns="93910" bIns="46954" anchor="ctr"/>
          <a:lstStyle>
            <a:lvl1pPr algn="ctr">
              <a:buNone/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757524" y="1625600"/>
            <a:ext cx="3296318" cy="3352800"/>
          </a:xfrm>
          <a:prstGeom prst="rect">
            <a:avLst/>
          </a:prstGeom>
        </p:spPr>
        <p:txBody>
          <a:bodyPr lIns="93910" tIns="46954" rIns="93910" bIns="46954" anchor="ctr"/>
          <a:lstStyle>
            <a:lvl1pPr algn="ctr">
              <a:buNone/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3195" y="19720646"/>
            <a:ext cx="7501962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87919" y="18950018"/>
            <a:ext cx="749604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42178" y="7823842"/>
            <a:ext cx="15453852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42178" y="7020986"/>
            <a:ext cx="15453853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42178" y="28913099"/>
            <a:ext cx="15453853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42178" y="28099663"/>
            <a:ext cx="15453853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556614" y="7020986"/>
            <a:ext cx="7493473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556614" y="7834426"/>
            <a:ext cx="7493473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552370" y="19030319"/>
            <a:ext cx="7493473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00426" y="19843755"/>
            <a:ext cx="7439087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556614" y="34857447"/>
            <a:ext cx="7493473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542285" y="35690749"/>
            <a:ext cx="7497227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352160" indent="-352160">
              <a:buNone/>
              <a:defRPr sz="29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446588" y="4984270"/>
            <a:ext cx="23842662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446588" y="2961160"/>
            <a:ext cx="23842662" cy="191564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96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4446588" y="580236"/>
            <a:ext cx="23842662" cy="238092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buFontTx/>
              <a:buNone/>
              <a:defRPr sz="13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0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1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2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3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5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7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1698636" y="28919237"/>
            <a:ext cx="7412386" cy="91427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99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0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1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2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3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4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5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6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07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61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62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11355736" y="33646562"/>
            <a:ext cx="6989376" cy="764599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3910" tIns="46954" rIns="93910" bIns="46954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63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4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5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6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7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8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69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0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1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2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3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4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5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76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5785380" y="25446789"/>
            <a:ext cx="15518502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79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80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181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182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83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84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85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86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87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88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89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90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91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92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93" hasCustomPrompt="1"/>
          </p:nvPr>
        </p:nvSpPr>
        <p:spPr>
          <a:xfrm>
            <a:off x="-11470036" y="24113289"/>
            <a:ext cx="7412386" cy="820596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buNone/>
              <a:defRPr sz="41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94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95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96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97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98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99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00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201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202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203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204" hasCustomPrompt="1"/>
          </p:nvPr>
        </p:nvSpPr>
        <p:spPr>
          <a:xfrm>
            <a:off x="-15842529" y="30119387"/>
            <a:ext cx="15532711" cy="92040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9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526024" indent="-586932">
              <a:defRPr sz="2600">
                <a:latin typeface="Trebuchet MS" pitchFamily="34" charset="0"/>
              </a:defRPr>
            </a:lvl2pPr>
            <a:lvl3pPr marL="2112956" indent="-586932">
              <a:defRPr sz="2600">
                <a:latin typeface="Trebuchet MS" pitchFamily="34" charset="0"/>
              </a:defRPr>
            </a:lvl3pPr>
            <a:lvl4pPr marL="2758582" indent="-645626">
              <a:defRPr sz="2600">
                <a:latin typeface="Trebuchet MS" pitchFamily="34" charset="0"/>
              </a:defRPr>
            </a:lvl4pPr>
            <a:lvl5pPr marL="3228128" indent="-469546">
              <a:defRPr sz="26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2982658" y="0"/>
            <a:ext cx="15567413" cy="4389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820" tIns="375636" rIns="187820" bIns="187820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55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4500" b="1" dirty="0" smtClean="0">
              <a:latin typeface="Trebuchet MS" pitchFamily="34" charset="0"/>
            </a:endParaRPr>
          </a:p>
          <a:p>
            <a:pPr defTabSz="3219590"/>
            <a:r>
              <a:rPr lang="en-US" sz="4400" dirty="0" smtClean="0">
                <a:latin typeface="Trebuchet MS" pitchFamily="34" charset="0"/>
              </a:rPr>
              <a:t>This PowerPoint</a:t>
            </a:r>
            <a:r>
              <a:rPr lang="en-US" sz="44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4400" baseline="0" dirty="0" smtClean="0">
                <a:latin typeface="Trebuchet MS" pitchFamily="34" charset="0"/>
              </a:rPr>
            </a:br>
            <a:r>
              <a:rPr lang="en-US" sz="44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3219590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FAQs</a:t>
            </a:r>
          </a:p>
          <a:p>
            <a:pPr algn="ctr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4400" dirty="0" smtClean="0">
                <a:latin typeface="Trebuchet MS" pitchFamily="34" charset="0"/>
              </a:rPr>
              <a:t>Go to the </a:t>
            </a:r>
            <a:r>
              <a:rPr lang="en-US" sz="44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4400" baseline="0" dirty="0" smtClean="0">
                <a:latin typeface="Trebuchet MS" pitchFamily="34" charset="0"/>
              </a:rPr>
            </a:br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endParaRPr lang="en-US" sz="44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4400" dirty="0" smtClean="0">
                <a:latin typeface="Trebuchet MS" pitchFamily="34" charset="0"/>
              </a:rPr>
              <a:t>This template has four </a:t>
            </a:r>
            <a:r>
              <a:rPr lang="en-US" sz="44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column layouts.  </a:t>
            </a:r>
            <a:r>
              <a:rPr lang="en-US" sz="4400" u="sng" baseline="0" dirty="0" smtClean="0">
                <a:latin typeface="Trebuchet MS" pitchFamily="34" charset="0"/>
              </a:rPr>
              <a:t>Right-click</a:t>
            </a:r>
            <a:r>
              <a:rPr lang="en-US" sz="4400" baseline="0" dirty="0" smtClean="0">
                <a:latin typeface="Trebuchet MS" pitchFamily="34" charset="0"/>
              </a:rPr>
              <a:t> your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mouse on the background  and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click on LAYOUT to see the layout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options.  The columns in the provided 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4400" b="1" u="sng" baseline="0" dirty="0" smtClean="0">
                <a:latin typeface="Trebuchet MS" pitchFamily="34" charset="0"/>
              </a:rPr>
              <a:t>TEXT</a:t>
            </a:r>
            <a:r>
              <a:rPr lang="en-US" sz="4400" b="1" u="none" baseline="0" dirty="0" smtClean="0">
                <a:latin typeface="Trebuchet MS" pitchFamily="34" charset="0"/>
              </a:rPr>
              <a:t>: </a:t>
            </a:r>
            <a:r>
              <a:rPr lang="en-US" sz="44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u="sng" baseline="0" dirty="0" smtClean="0">
                <a:latin typeface="Trebuchet MS" pitchFamily="34" charset="0"/>
              </a:rPr>
              <a:t>PHOTOS</a:t>
            </a:r>
            <a:r>
              <a:rPr lang="en-US" sz="4400" b="1" u="none" baseline="0" dirty="0" smtClean="0">
                <a:latin typeface="Trebuchet MS" pitchFamily="34" charset="0"/>
              </a:rPr>
              <a:t>: </a:t>
            </a:r>
            <a:r>
              <a:rPr lang="en-US" sz="44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4400" u="sng" baseline="0" dirty="0" smtClean="0">
                <a:latin typeface="Trebuchet MS" pitchFamily="34" charset="0"/>
              </a:rPr>
              <a:t>first</a:t>
            </a:r>
            <a:r>
              <a:rPr lang="en-US" sz="44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u="sng" baseline="0" dirty="0" smtClean="0">
                <a:latin typeface="Trebuchet MS" pitchFamily="34" charset="0"/>
              </a:rPr>
              <a:t>TABLES</a:t>
            </a:r>
            <a:r>
              <a:rPr lang="en-US" sz="4400" b="1" u="none" baseline="0" dirty="0" smtClean="0">
                <a:latin typeface="Trebuchet MS" pitchFamily="34" charset="0"/>
              </a:rPr>
              <a:t>: </a:t>
            </a:r>
            <a:r>
              <a:rPr lang="en-US" sz="44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4400" u="sng" baseline="0" dirty="0" smtClean="0">
                <a:latin typeface="Trebuchet MS" pitchFamily="34" charset="0"/>
              </a:rPr>
              <a:t>right-click</a:t>
            </a:r>
            <a:r>
              <a:rPr lang="en-US" sz="44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2571147"/>
            <a:endParaRPr lang="en-US" sz="4400" baseline="0" dirty="0" smtClean="0">
              <a:latin typeface="Trebuchet MS" pitchFamily="34" charset="0"/>
            </a:endParaRPr>
          </a:p>
          <a:p>
            <a:pPr defTabSz="3219590"/>
            <a:endParaRPr lang="en-US" sz="4500" baseline="0" dirty="0" smtClean="0">
              <a:latin typeface="Trebuchet MS" pitchFamily="34" charset="0"/>
            </a:endParaRPr>
          </a:p>
          <a:p>
            <a:pPr defTabSz="3219590"/>
            <a:endParaRPr lang="en-US" sz="4500" baseline="0" dirty="0" smtClean="0">
              <a:latin typeface="Trebuchet MS" pitchFamily="34" charset="0"/>
            </a:endParaRPr>
          </a:p>
          <a:p>
            <a:pPr defTabSz="4507966"/>
            <a:endParaRPr lang="en-US" sz="3300" baseline="0" dirty="0" smtClean="0">
              <a:latin typeface="Trebuchet MS" pitchFamily="34" charset="0"/>
            </a:endParaRPr>
          </a:p>
          <a:p>
            <a:pPr defTabSz="4507966"/>
            <a:endParaRPr lang="en-US" sz="3300" dirty="0" smtClean="0">
              <a:latin typeface="Trebuchet MS" pitchFamily="34" charset="0"/>
            </a:endParaRPr>
          </a:p>
          <a:p>
            <a:pPr algn="ctr"/>
            <a:endParaRPr lang="en-US" sz="3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507966"/>
            <a:endParaRPr lang="en-US" sz="3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5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5802287" y="-26128"/>
            <a:ext cx="15539806" cy="4389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820" tIns="375636" rIns="187820" bIns="187820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55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4500" b="1" dirty="0" smtClean="0">
              <a:latin typeface="Trebuchet MS" pitchFamily="34" charset="0"/>
            </a:endParaRPr>
          </a:p>
          <a:p>
            <a:pPr defTabSz="3765639"/>
            <a:r>
              <a:rPr lang="en-US" sz="4400" dirty="0" smtClean="0">
                <a:latin typeface="Trebuchet MS" pitchFamily="34" charset="0"/>
              </a:rPr>
              <a:t>This PowerPoint</a:t>
            </a:r>
            <a:r>
              <a:rPr lang="en-US" sz="4400" baseline="0" dirty="0" smtClean="0">
                <a:latin typeface="Trebuchet MS" pitchFamily="34" charset="0"/>
              </a:rPr>
              <a:t> </a:t>
            </a:r>
            <a:r>
              <a:rPr lang="en-US" sz="4400" dirty="0" smtClean="0">
                <a:latin typeface="Trebuchet MS" pitchFamily="34" charset="0"/>
              </a:rPr>
              <a:t>2007 template produces</a:t>
            </a:r>
            <a:r>
              <a:rPr lang="en-US" sz="4400" baseline="0" dirty="0" smtClean="0">
                <a:latin typeface="Trebuchet MS" pitchFamily="34" charset="0"/>
              </a:rPr>
              <a:t> </a:t>
            </a:r>
            <a:r>
              <a:rPr lang="en-US" sz="4400" dirty="0" smtClean="0">
                <a:latin typeface="Trebuchet MS" pitchFamily="34" charset="0"/>
              </a:rPr>
              <a:t>a 91cm </a:t>
            </a:r>
            <a:r>
              <a:rPr lang="en-US" sz="4400" baseline="0" dirty="0" smtClean="0">
                <a:latin typeface="Trebuchet MS" pitchFamily="34" charset="0"/>
              </a:rPr>
              <a:t>x 122cm</a:t>
            </a:r>
            <a:r>
              <a:rPr lang="en-US" sz="4400" dirty="0" smtClean="0">
                <a:latin typeface="Trebuchet MS" pitchFamily="34" charset="0"/>
              </a:rPr>
              <a:t> professional  poster</a:t>
            </a:r>
            <a:r>
              <a:rPr lang="en-US" sz="4400" smtClean="0">
                <a:latin typeface="Trebuchet MS" pitchFamily="34" charset="0"/>
              </a:rPr>
              <a:t>. </a:t>
            </a:r>
            <a:r>
              <a:rPr lang="en-US" sz="4400" smtClean="0">
                <a:latin typeface="Trebuchet MS" pitchFamily="34" charset="0"/>
              </a:rPr>
              <a:t>You</a:t>
            </a:r>
            <a:r>
              <a:rPr lang="en-US" sz="4400" baseline="0" smtClean="0">
                <a:latin typeface="Trebuchet MS" pitchFamily="34" charset="0"/>
              </a:rPr>
              <a:t> can u</a:t>
            </a:r>
            <a:r>
              <a:rPr lang="en-US" sz="4400" smtClean="0">
                <a:latin typeface="Trebuchet MS" pitchFamily="34" charset="0"/>
              </a:rPr>
              <a:t>se</a:t>
            </a:r>
            <a:r>
              <a:rPr lang="en-US" sz="4400" baseline="0" smtClean="0">
                <a:latin typeface="Trebuchet MS" pitchFamily="34" charset="0"/>
              </a:rPr>
              <a:t> it to create your research poster and </a:t>
            </a:r>
            <a:r>
              <a:rPr lang="en-US" sz="4400" smtClean="0">
                <a:latin typeface="Trebuchet MS" pitchFamily="34" charset="0"/>
              </a:rPr>
              <a:t>save valuable time placing titles, subtitles,</a:t>
            </a:r>
            <a:r>
              <a:rPr lang="en-US" sz="4400" baseline="0" smtClean="0">
                <a:latin typeface="Trebuchet MS" pitchFamily="34" charset="0"/>
              </a:rPr>
              <a:t> text, and graphics</a:t>
            </a:r>
            <a:r>
              <a:rPr lang="en-US" sz="4400" smtClean="0">
                <a:latin typeface="Trebuchet MS" pitchFamily="34" charset="0"/>
              </a:rPr>
              <a:t>. </a:t>
            </a:r>
            <a:endParaRPr lang="en-US" sz="4400" dirty="0" smtClean="0">
              <a:latin typeface="Trebuchet MS" pitchFamily="34" charset="0"/>
            </a:endParaRP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r>
              <a:rPr lang="en-US" sz="44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r>
              <a:rPr lang="en-US" sz="4400" dirty="0" smtClean="0">
                <a:latin typeface="Trebuchet MS" pitchFamily="34" charset="0"/>
              </a:rPr>
              <a:t>To view our template tutorials, go online to </a:t>
            </a:r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4400" dirty="0" smtClean="0">
                <a:latin typeface="Trebuchet MS" pitchFamily="34" charset="0"/>
              </a:rPr>
              <a:t>and click on </a:t>
            </a:r>
            <a:r>
              <a:rPr lang="en-US" sz="44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r>
              <a:rPr lang="en-US" sz="4400" dirty="0" smtClean="0">
                <a:latin typeface="Trebuchet MS" pitchFamily="34" charset="0"/>
              </a:rPr>
              <a:t>When</a:t>
            </a:r>
            <a:r>
              <a:rPr lang="en-US" sz="4400" baseline="0" dirty="0" smtClean="0">
                <a:latin typeface="Trebuchet MS" pitchFamily="34" charset="0"/>
              </a:rPr>
              <a:t> you are ready to</a:t>
            </a:r>
            <a:r>
              <a:rPr lang="en-US" sz="4400" dirty="0" smtClean="0">
                <a:latin typeface="Trebuchet MS" pitchFamily="34" charset="0"/>
              </a:rPr>
              <a:t> </a:t>
            </a:r>
            <a:r>
              <a:rPr lang="en-US" sz="4400" baseline="0" dirty="0" smtClean="0">
                <a:latin typeface="Trebuchet MS" pitchFamily="34" charset="0"/>
              </a:rPr>
              <a:t> print your poster</a:t>
            </a:r>
            <a:r>
              <a:rPr lang="en-US" sz="4400" dirty="0" smtClean="0">
                <a:latin typeface="Trebuchet MS" pitchFamily="34" charset="0"/>
              </a:rPr>
              <a:t>,</a:t>
            </a:r>
            <a:r>
              <a:rPr lang="en-US" sz="4400" baseline="0" dirty="0" smtClean="0">
                <a:latin typeface="Trebuchet MS" pitchFamily="34" charset="0"/>
              </a:rPr>
              <a:t> go online to </a:t>
            </a:r>
            <a:r>
              <a:rPr lang="en-US" sz="4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4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4400" dirty="0" smtClean="0">
                <a:latin typeface="Trebuchet MS" pitchFamily="34" charset="0"/>
              </a:rPr>
              <a:t/>
            </a:r>
            <a:br>
              <a:rPr lang="en-US" sz="4400" dirty="0" smtClean="0">
                <a:latin typeface="Trebuchet MS" pitchFamily="34" charset="0"/>
              </a:rPr>
            </a:br>
            <a:endParaRPr lang="en-US" sz="4400" dirty="0" smtClean="0">
              <a:latin typeface="Trebuchet MS" pitchFamily="34" charset="0"/>
            </a:endParaRPr>
          </a:p>
          <a:p>
            <a:pPr algn="l" defTabSz="3765639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4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4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762188"/>
            <a:r>
              <a:rPr lang="en-US" sz="4400" dirty="0" smtClean="0">
                <a:latin typeface="Trebuchet MS" pitchFamily="34" charset="0"/>
              </a:rPr>
              <a:t> </a:t>
            </a:r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rebuchet MS" pitchFamily="34" charset="0"/>
              </a:rPr>
              <a:t>To</a:t>
            </a:r>
            <a:r>
              <a:rPr lang="en-US" sz="4400" baseline="0" dirty="0" smtClean="0">
                <a:latin typeface="Trebuchet MS" pitchFamily="34" charset="0"/>
              </a:rPr>
              <a:t> add text, c</a:t>
            </a:r>
            <a:r>
              <a:rPr lang="en-US" sz="4400" dirty="0" smtClean="0">
                <a:latin typeface="Trebuchet MS" pitchFamily="34" charset="0"/>
              </a:rPr>
              <a:t>lick inside</a:t>
            </a:r>
            <a:r>
              <a:rPr lang="en-US" sz="44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4400" u="sng" baseline="0" dirty="0" smtClean="0">
                <a:latin typeface="Trebuchet MS" pitchFamily="34" charset="0"/>
              </a:rPr>
              <a:t>once</a:t>
            </a:r>
            <a:r>
              <a:rPr lang="en-US" sz="4400" baseline="0" dirty="0" smtClean="0">
                <a:latin typeface="Trebuchet MS" pitchFamily="34" charset="0"/>
              </a:rPr>
              <a:t> (to select it).  Place your cursor on its frame, and your cursor will change to this symbol       .  Click </a:t>
            </a:r>
            <a:r>
              <a:rPr lang="en-US" sz="4400" u="sng" baseline="0" dirty="0" smtClean="0">
                <a:latin typeface="Trebuchet MS" pitchFamily="34" charset="0"/>
              </a:rPr>
              <a:t>once</a:t>
            </a:r>
            <a:r>
              <a:rPr lang="en-US" sz="44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4400" dirty="0" smtClean="0">
              <a:latin typeface="Trebuchet MS" pitchFamily="34" charset="0"/>
            </a:endParaRPr>
          </a:p>
          <a:p>
            <a:pPr defTabSz="3765639"/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44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44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44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600037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600037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507966"/>
            <a:r>
              <a:rPr lang="en-US" sz="4400" dirty="0" smtClean="0">
                <a:latin typeface="Trebuchet MS" pitchFamily="34" charset="0"/>
              </a:rPr>
              <a:t> </a:t>
            </a:r>
            <a:endParaRPr lang="en-US" sz="4400" baseline="0" dirty="0" smtClean="0">
              <a:latin typeface="Trebuchet MS" pitchFamily="34" charset="0"/>
            </a:endParaRPr>
          </a:p>
          <a:p>
            <a:pPr defTabSz="4507966"/>
            <a:endParaRPr lang="en-US" sz="3800" baseline="0" dirty="0" smtClean="0">
              <a:latin typeface="Trebuchet MS" pitchFamily="34" charset="0"/>
            </a:endParaRPr>
          </a:p>
          <a:p>
            <a:pPr defTabSz="4507966"/>
            <a:endParaRPr lang="en-US" sz="3800" baseline="0" dirty="0" smtClean="0"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507966"/>
            <a:endParaRPr lang="en-US" sz="3800" dirty="0" smtClean="0">
              <a:latin typeface="Trebuchet MS" pitchFamily="34" charset="0"/>
            </a:endParaRPr>
          </a:p>
          <a:p>
            <a:pPr algn="ctr"/>
            <a:endParaRPr lang="en-US" sz="3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507966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9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735838" cy="640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407153"/>
            <a:ext cx="32735838" cy="2031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20570" y="42976803"/>
            <a:ext cx="2498955" cy="3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3732" tIns="46857" rIns="93732" bIns="46857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87918" y="7002448"/>
            <a:ext cx="15452670" cy="35661600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5807226" y="28213643"/>
            <a:ext cx="15539806" cy="103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10" tIns="46954" rIns="93910" bIns="46954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81246" y="14485282"/>
            <a:ext cx="5763974" cy="309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123909" y="18656484"/>
            <a:ext cx="687472" cy="465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37595" y="40385028"/>
            <a:ext cx="10552271" cy="2987925"/>
          </a:xfrm>
          <a:prstGeom prst="rect">
            <a:avLst/>
          </a:prstGeom>
          <a:noFill/>
        </p:spPr>
        <p:txBody>
          <a:bodyPr wrap="square" lIns="93910" tIns="46954" rIns="93910" bIns="46954" rtlCol="0">
            <a:spAutoFit/>
          </a:bodyPr>
          <a:lstStyle/>
          <a:p>
            <a:r>
              <a:rPr lang="en-US" sz="49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4900" dirty="0" smtClean="0">
                <a:solidFill>
                  <a:schemeClr val="bg1"/>
                </a:solidFill>
              </a:rPr>
            </a:br>
            <a:r>
              <a:rPr lang="en-US" sz="4900" dirty="0" smtClean="0">
                <a:solidFill>
                  <a:schemeClr val="bg1"/>
                </a:solidFill>
              </a:rPr>
              <a:t>    </a:t>
            </a:r>
            <a:r>
              <a:rPr lang="en-US" sz="4500" dirty="0" smtClean="0">
                <a:solidFill>
                  <a:schemeClr val="bg1"/>
                </a:solidFill>
              </a:rPr>
              <a:t>2117 Fourth Street ,</a:t>
            </a:r>
            <a:r>
              <a:rPr lang="en-US" sz="4500" baseline="0" dirty="0" smtClean="0">
                <a:solidFill>
                  <a:schemeClr val="bg1"/>
                </a:solidFill>
              </a:rPr>
              <a:t> Unit C</a:t>
            </a:r>
            <a:br>
              <a:rPr lang="en-US" sz="4500" baseline="0" dirty="0" smtClean="0">
                <a:solidFill>
                  <a:schemeClr val="bg1"/>
                </a:solidFill>
              </a:rPr>
            </a:br>
            <a:r>
              <a:rPr lang="en-US" sz="45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4500" baseline="0" dirty="0" smtClean="0">
                <a:solidFill>
                  <a:schemeClr val="bg1"/>
                </a:solidFill>
              </a:rPr>
            </a:br>
            <a:r>
              <a:rPr lang="en-US" sz="4500" baseline="0" dirty="0" smtClean="0">
                <a:solidFill>
                  <a:schemeClr val="bg1"/>
                </a:solidFill>
              </a:rPr>
              <a:t>    </a:t>
            </a:r>
            <a:r>
              <a:rPr lang="en-US" sz="45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9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5269949" y="41821716"/>
            <a:ext cx="14545329" cy="1684665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244014"/>
              <a:ext cx="8671188" cy="757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35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35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35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2982658" y="40152494"/>
            <a:ext cx="15567413" cy="43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5774931" y="14176029"/>
            <a:ext cx="15525597" cy="445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992242" y="6500289"/>
            <a:ext cx="15557828" cy="21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6598955" y="7002448"/>
            <a:ext cx="15452670" cy="35661600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5807226" y="24125737"/>
            <a:ext cx="15539806" cy="103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10" tIns="46954" rIns="93910" bIns="46954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4507640" rtl="0" eaLnBrk="1" latinLnBrk="0" hangingPunct="1">
        <a:spcBef>
          <a:spcPct val="0"/>
        </a:spcBef>
        <a:buNone/>
        <a:defRPr sz="9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90365" indent="-1690365" algn="l" defTabSz="4507640" rtl="0" eaLnBrk="1" latinLnBrk="0" hangingPunct="1">
        <a:spcBef>
          <a:spcPct val="20000"/>
        </a:spcBef>
        <a:buFont typeface="Arial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62457" indent="-1408637" algn="l" defTabSz="4507640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34551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888370" indent="-1126911" algn="l" defTabSz="4507640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42189" indent="-1126911" algn="l" defTabSz="4507640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396010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649828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03649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57469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53821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0764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61459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15279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6910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22921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674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30561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735838" cy="640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1998" y="7010402"/>
            <a:ext cx="31368292" cy="35661600"/>
          </a:xfrm>
          <a:prstGeom prst="roundRect">
            <a:avLst>
              <a:gd name="adj" fmla="val 172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407153"/>
            <a:ext cx="32735838" cy="2031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3910" tIns="46954" rIns="93910" bIns="4695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625371" y="42996689"/>
            <a:ext cx="2413230" cy="3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3732" tIns="46857" rIns="93732" bIns="46857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5802287" y="-26128"/>
            <a:ext cx="15539806" cy="4389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820" tIns="375636" rIns="187820" bIns="187820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55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4500" b="1" dirty="0" smtClean="0">
              <a:latin typeface="Trebuchet MS" pitchFamily="34" charset="0"/>
            </a:endParaRPr>
          </a:p>
          <a:p>
            <a:pPr defTabSz="3765639"/>
            <a:r>
              <a:rPr lang="en-US" sz="4400" dirty="0" smtClean="0">
                <a:latin typeface="Trebuchet MS" pitchFamily="34" charset="0"/>
              </a:rPr>
              <a:t>This PowerPoint</a:t>
            </a:r>
            <a:r>
              <a:rPr lang="en-US" sz="4400" baseline="0" dirty="0" smtClean="0">
                <a:latin typeface="Trebuchet MS" pitchFamily="34" charset="0"/>
              </a:rPr>
              <a:t> </a:t>
            </a:r>
            <a:r>
              <a:rPr lang="en-US" sz="4400" dirty="0" smtClean="0">
                <a:latin typeface="Trebuchet MS" pitchFamily="34" charset="0"/>
              </a:rPr>
              <a:t>2007 template produces</a:t>
            </a:r>
            <a:r>
              <a:rPr lang="en-US" sz="4400" baseline="0" dirty="0" smtClean="0">
                <a:latin typeface="Trebuchet MS" pitchFamily="34" charset="0"/>
              </a:rPr>
              <a:t> </a:t>
            </a:r>
            <a:r>
              <a:rPr lang="en-US" sz="4400" dirty="0" smtClean="0">
                <a:latin typeface="Trebuchet MS" pitchFamily="34" charset="0"/>
              </a:rPr>
              <a:t>a 91cm </a:t>
            </a:r>
            <a:r>
              <a:rPr lang="en-US" sz="4400" baseline="0" dirty="0" smtClean="0">
                <a:latin typeface="Trebuchet MS" pitchFamily="34" charset="0"/>
              </a:rPr>
              <a:t>x 122cm</a:t>
            </a:r>
            <a:r>
              <a:rPr lang="en-US" sz="4400" dirty="0" smtClean="0">
                <a:latin typeface="Trebuchet MS" pitchFamily="34" charset="0"/>
              </a:rPr>
              <a:t> professional  poster</a:t>
            </a:r>
            <a:r>
              <a:rPr lang="en-US" sz="4400" smtClean="0">
                <a:latin typeface="Trebuchet MS" pitchFamily="34" charset="0"/>
              </a:rPr>
              <a:t>. </a:t>
            </a:r>
            <a:r>
              <a:rPr lang="en-US" sz="4400" smtClean="0">
                <a:latin typeface="Trebuchet MS" pitchFamily="34" charset="0"/>
              </a:rPr>
              <a:t>You</a:t>
            </a:r>
            <a:r>
              <a:rPr lang="en-US" sz="4400" baseline="0" smtClean="0">
                <a:latin typeface="Trebuchet MS" pitchFamily="34" charset="0"/>
              </a:rPr>
              <a:t> can u</a:t>
            </a:r>
            <a:r>
              <a:rPr lang="en-US" sz="4400" smtClean="0">
                <a:latin typeface="Trebuchet MS" pitchFamily="34" charset="0"/>
              </a:rPr>
              <a:t>se</a:t>
            </a:r>
            <a:r>
              <a:rPr lang="en-US" sz="4400" baseline="0" smtClean="0">
                <a:latin typeface="Trebuchet MS" pitchFamily="34" charset="0"/>
              </a:rPr>
              <a:t> it to create your research poster and </a:t>
            </a:r>
            <a:r>
              <a:rPr lang="en-US" sz="4400" smtClean="0">
                <a:latin typeface="Trebuchet MS" pitchFamily="34" charset="0"/>
              </a:rPr>
              <a:t>save valuable time placing titles, subtitles,</a:t>
            </a:r>
            <a:r>
              <a:rPr lang="en-US" sz="4400" baseline="0" smtClean="0">
                <a:latin typeface="Trebuchet MS" pitchFamily="34" charset="0"/>
              </a:rPr>
              <a:t> text, and graphics</a:t>
            </a:r>
            <a:r>
              <a:rPr lang="en-US" sz="4400" smtClean="0">
                <a:latin typeface="Trebuchet MS" pitchFamily="34" charset="0"/>
              </a:rPr>
              <a:t>. </a:t>
            </a:r>
            <a:endParaRPr lang="en-US" sz="4400" dirty="0" smtClean="0">
              <a:latin typeface="Trebuchet MS" pitchFamily="34" charset="0"/>
            </a:endParaRP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r>
              <a:rPr lang="en-US" sz="44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r>
              <a:rPr lang="en-US" sz="4400" dirty="0" smtClean="0">
                <a:latin typeface="Trebuchet MS" pitchFamily="34" charset="0"/>
              </a:rPr>
              <a:t>To view our template tutorials, go online to </a:t>
            </a:r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4400" dirty="0" smtClean="0">
                <a:latin typeface="Trebuchet MS" pitchFamily="34" charset="0"/>
              </a:rPr>
              <a:t>and click on </a:t>
            </a:r>
            <a:r>
              <a:rPr lang="en-US" sz="44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r>
              <a:rPr lang="en-US" sz="4400" dirty="0" smtClean="0">
                <a:latin typeface="Trebuchet MS" pitchFamily="34" charset="0"/>
              </a:rPr>
              <a:t>When</a:t>
            </a:r>
            <a:r>
              <a:rPr lang="en-US" sz="4400" baseline="0" dirty="0" smtClean="0">
                <a:latin typeface="Trebuchet MS" pitchFamily="34" charset="0"/>
              </a:rPr>
              <a:t> you are ready to</a:t>
            </a:r>
            <a:r>
              <a:rPr lang="en-US" sz="4400" dirty="0" smtClean="0">
                <a:latin typeface="Trebuchet MS" pitchFamily="34" charset="0"/>
              </a:rPr>
              <a:t> </a:t>
            </a:r>
            <a:r>
              <a:rPr lang="en-US" sz="4400" baseline="0" dirty="0" smtClean="0">
                <a:latin typeface="Trebuchet MS" pitchFamily="34" charset="0"/>
              </a:rPr>
              <a:t> print your poster</a:t>
            </a:r>
            <a:r>
              <a:rPr lang="en-US" sz="4400" dirty="0" smtClean="0">
                <a:latin typeface="Trebuchet MS" pitchFamily="34" charset="0"/>
              </a:rPr>
              <a:t>,</a:t>
            </a:r>
            <a:r>
              <a:rPr lang="en-US" sz="4400" baseline="0" dirty="0" smtClean="0">
                <a:latin typeface="Trebuchet MS" pitchFamily="34" charset="0"/>
              </a:rPr>
              <a:t> go online to </a:t>
            </a:r>
            <a:r>
              <a:rPr lang="en-US" sz="4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4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4400" dirty="0" smtClean="0">
                <a:latin typeface="Trebuchet MS" pitchFamily="34" charset="0"/>
              </a:rPr>
              <a:t/>
            </a:r>
            <a:br>
              <a:rPr lang="en-US" sz="4400" dirty="0" smtClean="0">
                <a:latin typeface="Trebuchet MS" pitchFamily="34" charset="0"/>
              </a:rPr>
            </a:br>
            <a:endParaRPr lang="en-US" sz="4400" dirty="0" smtClean="0">
              <a:latin typeface="Trebuchet MS" pitchFamily="34" charset="0"/>
            </a:endParaRPr>
          </a:p>
          <a:p>
            <a:pPr algn="l" defTabSz="3765639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4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4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762188"/>
            <a:r>
              <a:rPr lang="en-US" sz="4400" dirty="0" smtClean="0">
                <a:latin typeface="Trebuchet MS" pitchFamily="34" charset="0"/>
              </a:rPr>
              <a:t> </a:t>
            </a:r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rebuchet MS" pitchFamily="34" charset="0"/>
              </a:rPr>
              <a:t>To</a:t>
            </a:r>
            <a:r>
              <a:rPr lang="en-US" sz="4400" baseline="0" dirty="0" smtClean="0">
                <a:latin typeface="Trebuchet MS" pitchFamily="34" charset="0"/>
              </a:rPr>
              <a:t> add text, c</a:t>
            </a:r>
            <a:r>
              <a:rPr lang="en-US" sz="4400" dirty="0" smtClean="0">
                <a:latin typeface="Trebuchet MS" pitchFamily="34" charset="0"/>
              </a:rPr>
              <a:t>lick inside</a:t>
            </a:r>
            <a:r>
              <a:rPr lang="en-US" sz="44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4400" u="sng" baseline="0" dirty="0" smtClean="0">
                <a:latin typeface="Trebuchet MS" pitchFamily="34" charset="0"/>
              </a:rPr>
              <a:t>once</a:t>
            </a:r>
            <a:r>
              <a:rPr lang="en-US" sz="4400" baseline="0" dirty="0" smtClean="0">
                <a:latin typeface="Trebuchet MS" pitchFamily="34" charset="0"/>
              </a:rPr>
              <a:t> (to select it).  Place your cursor on its frame, and your cursor will change to this symbol       .  Click </a:t>
            </a:r>
            <a:r>
              <a:rPr lang="en-US" sz="4400" u="sng" baseline="0" dirty="0" smtClean="0">
                <a:latin typeface="Trebuchet MS" pitchFamily="34" charset="0"/>
              </a:rPr>
              <a:t>once</a:t>
            </a:r>
            <a:r>
              <a:rPr lang="en-US" sz="44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4400" dirty="0" smtClean="0">
              <a:latin typeface="Trebuchet MS" pitchFamily="34" charset="0"/>
            </a:endParaRPr>
          </a:p>
          <a:p>
            <a:pPr defTabSz="3765639"/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44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dirty="0" smtClean="0">
              <a:latin typeface="Trebuchet MS" pitchFamily="34" charset="0"/>
            </a:endParaRPr>
          </a:p>
          <a:p>
            <a:pPr defTabSz="4389219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44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baseline="0" dirty="0" smtClean="0">
              <a:latin typeface="Trebuchet MS" pitchFamily="34" charset="0"/>
            </a:endParaRPr>
          </a:p>
          <a:p>
            <a:pPr defTabSz="4389219"/>
            <a:endParaRPr lang="en-US" sz="44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44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600037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600037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507966"/>
            <a:r>
              <a:rPr lang="en-US" sz="4400" dirty="0" smtClean="0">
                <a:latin typeface="Trebuchet MS" pitchFamily="34" charset="0"/>
              </a:rPr>
              <a:t> </a:t>
            </a:r>
            <a:endParaRPr lang="en-US" sz="4400" baseline="0" dirty="0" smtClean="0">
              <a:latin typeface="Trebuchet MS" pitchFamily="34" charset="0"/>
            </a:endParaRPr>
          </a:p>
          <a:p>
            <a:pPr defTabSz="4507966"/>
            <a:endParaRPr lang="en-US" sz="3800" baseline="0" dirty="0" smtClean="0">
              <a:latin typeface="Trebuchet MS" pitchFamily="34" charset="0"/>
            </a:endParaRPr>
          </a:p>
          <a:p>
            <a:pPr defTabSz="4507966"/>
            <a:endParaRPr lang="en-US" sz="3800" baseline="0" dirty="0" smtClean="0"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9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507966"/>
            <a:endParaRPr lang="en-US" sz="3800" dirty="0" smtClean="0">
              <a:latin typeface="Trebuchet MS" pitchFamily="34" charset="0"/>
            </a:endParaRPr>
          </a:p>
          <a:p>
            <a:pPr algn="ctr"/>
            <a:endParaRPr lang="en-US" sz="38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507966"/>
            <a:endParaRPr lang="en-US" sz="38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900" b="1" dirty="0">
              <a:latin typeface="Trebuchet MS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15807226" y="30042443"/>
            <a:ext cx="15539806" cy="103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10" tIns="46954" rIns="93910" bIns="46954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23909" y="18656484"/>
            <a:ext cx="687472" cy="465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7" name="Group 36"/>
          <p:cNvGrpSpPr/>
          <p:nvPr userDrawn="1"/>
        </p:nvGrpSpPr>
        <p:grpSpPr>
          <a:xfrm>
            <a:off x="-15269949" y="41821716"/>
            <a:ext cx="14545329" cy="1684665"/>
            <a:chOff x="44242388" y="28054064"/>
            <a:chExt cx="9771398" cy="1090621"/>
          </a:xfrm>
        </p:grpSpPr>
        <p:sp>
          <p:nvSpPr>
            <p:cNvPr id="38" name="Rounded Rectangle 3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68327" y="2815242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 userDrawn="1"/>
          </p:nvSpPr>
          <p:spPr>
            <a:xfrm>
              <a:off x="45342598" y="28244014"/>
              <a:ext cx="8671188" cy="757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35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35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35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35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-15774931" y="14176029"/>
            <a:ext cx="15525597" cy="445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 userDrawn="1"/>
        </p:nvSpPr>
        <p:spPr>
          <a:xfrm>
            <a:off x="-15807226" y="25211587"/>
            <a:ext cx="15539806" cy="103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10" tIns="46954" rIns="93910" bIns="46954"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32982658" y="0"/>
            <a:ext cx="15567413" cy="43891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820" tIns="375636" rIns="187820" bIns="187820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55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4500" b="1" dirty="0" smtClean="0">
              <a:latin typeface="Trebuchet MS" pitchFamily="34" charset="0"/>
            </a:endParaRPr>
          </a:p>
          <a:p>
            <a:pPr defTabSz="3219590"/>
            <a:r>
              <a:rPr lang="en-US" sz="4400" dirty="0" smtClean="0">
                <a:latin typeface="Trebuchet MS" pitchFamily="34" charset="0"/>
              </a:rPr>
              <a:t>This PowerPoint</a:t>
            </a:r>
            <a:r>
              <a:rPr lang="en-US" sz="44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4400" baseline="0" dirty="0" smtClean="0">
                <a:latin typeface="Trebuchet MS" pitchFamily="34" charset="0"/>
              </a:rPr>
            </a:br>
            <a:r>
              <a:rPr lang="en-US" sz="44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</a:p>
          <a:p>
            <a:pPr defTabSz="3219590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FAQs</a:t>
            </a:r>
          </a:p>
          <a:p>
            <a:pPr algn="ctr"/>
            <a:endParaRPr lang="en-US" sz="44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4400" dirty="0" smtClean="0">
                <a:latin typeface="Trebuchet MS" pitchFamily="34" charset="0"/>
              </a:rPr>
              <a:t>Go to the </a:t>
            </a:r>
            <a:r>
              <a:rPr lang="en-US" sz="44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4400" baseline="0" dirty="0" smtClean="0">
                <a:latin typeface="Trebuchet MS" pitchFamily="34" charset="0"/>
              </a:rPr>
            </a:br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endParaRPr lang="en-US" sz="44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4400" dirty="0" smtClean="0">
                <a:latin typeface="Trebuchet MS" pitchFamily="34" charset="0"/>
              </a:rPr>
              <a:t>This template has four </a:t>
            </a:r>
            <a:r>
              <a:rPr lang="en-US" sz="44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column layouts.  </a:t>
            </a:r>
            <a:r>
              <a:rPr lang="en-US" sz="4400" u="sng" baseline="0" dirty="0" smtClean="0">
                <a:latin typeface="Trebuchet MS" pitchFamily="34" charset="0"/>
              </a:rPr>
              <a:t>Right-click</a:t>
            </a:r>
            <a:r>
              <a:rPr lang="en-US" sz="4400" baseline="0" dirty="0" smtClean="0">
                <a:latin typeface="Trebuchet MS" pitchFamily="34" charset="0"/>
              </a:rPr>
              <a:t> your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mouse on the background  and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click on LAYOUT to see the layout 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options.  The columns in the provided 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4400" b="1" u="sng" baseline="0" dirty="0" smtClean="0">
                <a:latin typeface="Trebuchet MS" pitchFamily="34" charset="0"/>
              </a:rPr>
              <a:t>TEXT</a:t>
            </a:r>
            <a:r>
              <a:rPr lang="en-US" sz="4400" b="1" u="none" baseline="0" dirty="0" smtClean="0">
                <a:latin typeface="Trebuchet MS" pitchFamily="34" charset="0"/>
              </a:rPr>
              <a:t>: </a:t>
            </a:r>
            <a:r>
              <a:rPr lang="en-US" sz="44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u="sng" baseline="0" dirty="0" smtClean="0">
                <a:latin typeface="Trebuchet MS" pitchFamily="34" charset="0"/>
              </a:rPr>
              <a:t>PHOTOS</a:t>
            </a:r>
            <a:r>
              <a:rPr lang="en-US" sz="4400" b="1" u="none" baseline="0" dirty="0" smtClean="0">
                <a:latin typeface="Trebuchet MS" pitchFamily="34" charset="0"/>
              </a:rPr>
              <a:t>: </a:t>
            </a:r>
            <a:r>
              <a:rPr lang="en-US" sz="44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4400" u="sng" baseline="0" dirty="0" smtClean="0">
                <a:latin typeface="Trebuchet MS" pitchFamily="34" charset="0"/>
              </a:rPr>
              <a:t>first</a:t>
            </a:r>
            <a:r>
              <a:rPr lang="en-US" sz="44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u="sng" baseline="0" dirty="0" smtClean="0">
                <a:latin typeface="Trebuchet MS" pitchFamily="34" charset="0"/>
              </a:rPr>
              <a:t>TABLES</a:t>
            </a:r>
            <a:r>
              <a:rPr lang="en-US" sz="4400" b="1" u="none" baseline="0" dirty="0" smtClean="0">
                <a:latin typeface="Trebuchet MS" pitchFamily="34" charset="0"/>
              </a:rPr>
              <a:t>: </a:t>
            </a:r>
            <a:r>
              <a:rPr lang="en-US" sz="44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4400" u="sng" baseline="0" dirty="0" smtClean="0">
                <a:latin typeface="Trebuchet MS" pitchFamily="34" charset="0"/>
              </a:rPr>
              <a:t>right-click</a:t>
            </a:r>
            <a:r>
              <a:rPr lang="en-US" sz="44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endParaRPr lang="en-US" sz="4400" baseline="0" dirty="0" smtClean="0">
              <a:latin typeface="Trebuchet MS" pitchFamily="34" charset="0"/>
            </a:endParaRPr>
          </a:p>
          <a:p>
            <a:pPr defTabSz="2689420"/>
            <a:r>
              <a:rPr lang="en-US" sz="4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44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2571147"/>
            <a:endParaRPr lang="en-US" sz="4400" baseline="0" dirty="0" smtClean="0">
              <a:latin typeface="Trebuchet MS" pitchFamily="34" charset="0"/>
            </a:endParaRPr>
          </a:p>
          <a:p>
            <a:pPr defTabSz="3219590"/>
            <a:endParaRPr lang="en-US" sz="4500" baseline="0" dirty="0" smtClean="0">
              <a:latin typeface="Trebuchet MS" pitchFamily="34" charset="0"/>
            </a:endParaRPr>
          </a:p>
          <a:p>
            <a:pPr defTabSz="3219590"/>
            <a:endParaRPr lang="en-US" sz="4500" baseline="0" dirty="0" smtClean="0">
              <a:latin typeface="Trebuchet MS" pitchFamily="34" charset="0"/>
            </a:endParaRPr>
          </a:p>
          <a:p>
            <a:pPr defTabSz="4507966"/>
            <a:endParaRPr lang="en-US" sz="3300" baseline="0" dirty="0" smtClean="0">
              <a:latin typeface="Trebuchet MS" pitchFamily="34" charset="0"/>
            </a:endParaRPr>
          </a:p>
          <a:p>
            <a:pPr defTabSz="4507966"/>
            <a:endParaRPr lang="en-US" sz="3300" dirty="0" smtClean="0">
              <a:latin typeface="Trebuchet MS" pitchFamily="34" charset="0"/>
            </a:endParaRPr>
          </a:p>
          <a:p>
            <a:pPr algn="ctr"/>
            <a:endParaRPr lang="en-US" sz="3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507966"/>
            <a:endParaRPr lang="en-US" sz="3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500" b="1" dirty="0">
              <a:latin typeface="Trebuchet MS" pitchFamily="34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81246" y="14485282"/>
            <a:ext cx="5763974" cy="309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 userDrawn="1"/>
        </p:nvSpPr>
        <p:spPr>
          <a:xfrm>
            <a:off x="33237595" y="40385028"/>
            <a:ext cx="10552271" cy="2987925"/>
          </a:xfrm>
          <a:prstGeom prst="rect">
            <a:avLst/>
          </a:prstGeom>
          <a:noFill/>
        </p:spPr>
        <p:txBody>
          <a:bodyPr wrap="square" lIns="93910" tIns="46954" rIns="93910" bIns="46954" rtlCol="0">
            <a:spAutoFit/>
          </a:bodyPr>
          <a:lstStyle/>
          <a:p>
            <a:r>
              <a:rPr lang="en-US" sz="49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4900" dirty="0" smtClean="0">
                <a:solidFill>
                  <a:schemeClr val="bg1"/>
                </a:solidFill>
              </a:rPr>
            </a:br>
            <a:r>
              <a:rPr lang="en-US" sz="4900" dirty="0" smtClean="0">
                <a:solidFill>
                  <a:schemeClr val="bg1"/>
                </a:solidFill>
              </a:rPr>
              <a:t>    </a:t>
            </a:r>
            <a:r>
              <a:rPr lang="en-US" sz="4500" dirty="0" smtClean="0">
                <a:solidFill>
                  <a:schemeClr val="bg1"/>
                </a:solidFill>
              </a:rPr>
              <a:t>2117 Fourth Street ,</a:t>
            </a:r>
            <a:r>
              <a:rPr lang="en-US" sz="4500" baseline="0" dirty="0" smtClean="0">
                <a:solidFill>
                  <a:schemeClr val="bg1"/>
                </a:solidFill>
              </a:rPr>
              <a:t> Unit C</a:t>
            </a:r>
            <a:br>
              <a:rPr lang="en-US" sz="4500" baseline="0" dirty="0" smtClean="0">
                <a:solidFill>
                  <a:schemeClr val="bg1"/>
                </a:solidFill>
              </a:rPr>
            </a:br>
            <a:r>
              <a:rPr lang="en-US" sz="45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4500" baseline="0" dirty="0" smtClean="0">
                <a:solidFill>
                  <a:schemeClr val="bg1"/>
                </a:solidFill>
              </a:rPr>
            </a:br>
            <a:r>
              <a:rPr lang="en-US" sz="4500" baseline="0" dirty="0" smtClean="0">
                <a:solidFill>
                  <a:schemeClr val="bg1"/>
                </a:solidFill>
              </a:rPr>
              <a:t>    </a:t>
            </a:r>
            <a:r>
              <a:rPr lang="en-US" sz="45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4900" b="1" dirty="0">
              <a:solidFill>
                <a:srgbClr val="FFFF00"/>
              </a:solidFill>
            </a:endParaRP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32982658" y="40152494"/>
            <a:ext cx="15567413" cy="43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32992242" y="6500289"/>
            <a:ext cx="15557828" cy="214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-11597176" y="24106687"/>
            <a:ext cx="7498080" cy="822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10" tIns="46954" rIns="93910" bIns="46954"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30526" y="28945387"/>
            <a:ext cx="7498080" cy="822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10" tIns="46954" rIns="93910" bIns="46954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507640" rtl="0" eaLnBrk="1" latinLnBrk="0" hangingPunct="1">
        <a:spcBef>
          <a:spcPct val="0"/>
        </a:spcBef>
        <a:buNone/>
        <a:defRPr sz="9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90365" indent="-1690365" algn="l" defTabSz="4507640" rtl="0" eaLnBrk="1" latinLnBrk="0" hangingPunct="1">
        <a:spcBef>
          <a:spcPct val="20000"/>
        </a:spcBef>
        <a:buFont typeface="Arial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62457" indent="-1408637" algn="l" defTabSz="4507640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34551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888370" indent="-1126911" algn="l" defTabSz="4507640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42189" indent="-1126911" algn="l" defTabSz="4507640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396010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649828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03649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57469" indent="-1126911" algn="l" defTabSz="450764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53821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0764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61459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15279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6910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22921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6740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30561" algn="l" defTabSz="450764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Placeholder 2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" name="Text Placeholder 24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6" name="Picture Placeholder 24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7" name="Picture Placeholder 24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48" name="Text Placeholder 24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9" name="Text Placeholder 24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0" name="Text Placeholder 24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1" name="Text Placeholder 25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2" name="Text Placeholder 25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" name="Text Placeholder 25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4" name="Text Placeholder 25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5" name="Text Placeholder 254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" name="Text Placeholder 255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7" name="Text Placeholder 256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" name="Text Placeholder 258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0" name="Text Placeholder 259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1" name="Text Placeholder 260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" name="Text Placeholder 261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Text Placeholder 262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4" name="Text Placeholder 263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5" name="Text Placeholder 264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" name="Text Placeholder 265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7" name="Text Placeholder 266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8" name="Text Placeholder 267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8" name="Picture Placeholder 257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269" name="Picture Placeholder 268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270" name="Picture Placeholder 269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271" name="Picture Placeholder 270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272" name="Picture Placeholder 271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273" name="Picture Placeholder 272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274" name="Picture Placeholder 273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275" name="Picture Placeholder 274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276" name="Picture Placeholder 275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277" name="Picture Placeholder 276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278" name="Picture Placeholder 277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279" name="Text Placeholder 278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0" name="Text Placeholder 279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1" name="Text Placeholder 280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2" name="Text Placeholder 281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3" name="Text Placeholder 282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4" name="Text Placeholder 283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5" name="Text Placeholder 284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" name="Text Placeholder 285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7" name="Text Placeholder 286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8" name="Text Placeholder 287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9" name="Text Placeholder 288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0" name="Text Placeholder 289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1" name="Text Placeholder 290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2" name="Text Placeholder 291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3" name="Text Placeholder 292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" name="Text Placeholder 293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5" name="Text Placeholder 294"/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PosterPresentations.com-91CMx122CM</Template>
  <TotalTime>33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PosterPresentations.com-91CMx122CM</vt:lpstr>
      <vt:lpstr>Classic - Wide Center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PosterPresentations.com - 510.649.3001</cp:lastModifiedBy>
  <cp:revision>13</cp:revision>
  <dcterms:created xsi:type="dcterms:W3CDTF">2012-02-10T00:16:25Z</dcterms:created>
  <dcterms:modified xsi:type="dcterms:W3CDTF">2013-02-18T19:13:35Z</dcterms:modified>
</cp:coreProperties>
</file>