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2" y="5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38CFF37B-DF3F-4475-AD9F-5119BA194CD8}" type="datetimeFigureOut">
              <a:rPr lang="en-US" smtClean="0"/>
              <a:t>6/2/2016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337EA611-0085-4BA8-A260-A721E9265EEE}" type="slidenum">
              <a:rPr lang="en-US" smtClean="0"/>
              <a:t>‹#›</a:t>
            </a:fld>
            <a:endParaRPr lang="en-US"/>
          </a:p>
        </p:txBody>
      </p:sp>
    </p:spTree>
    <p:extLst>
      <p:ext uri="{BB962C8B-B14F-4D97-AF65-F5344CB8AC3E}">
        <p14:creationId xmlns:p14="http://schemas.microsoft.com/office/powerpoint/2010/main" val="41862735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CFF37B-DF3F-4475-AD9F-5119BA194CD8}"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EA611-0085-4BA8-A260-A721E9265EEE}" type="slidenum">
              <a:rPr lang="en-US" smtClean="0"/>
              <a:t>‹#›</a:t>
            </a:fld>
            <a:endParaRPr lang="en-US"/>
          </a:p>
        </p:txBody>
      </p:sp>
    </p:spTree>
    <p:extLst>
      <p:ext uri="{BB962C8B-B14F-4D97-AF65-F5344CB8AC3E}">
        <p14:creationId xmlns:p14="http://schemas.microsoft.com/office/powerpoint/2010/main" val="288109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CFF37B-DF3F-4475-AD9F-5119BA194CD8}"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EA611-0085-4BA8-A260-A721E9265EEE}" type="slidenum">
              <a:rPr lang="en-US" smtClean="0"/>
              <a:t>‹#›</a:t>
            </a:fld>
            <a:endParaRPr lang="en-US"/>
          </a:p>
        </p:txBody>
      </p:sp>
    </p:spTree>
    <p:extLst>
      <p:ext uri="{BB962C8B-B14F-4D97-AF65-F5344CB8AC3E}">
        <p14:creationId xmlns:p14="http://schemas.microsoft.com/office/powerpoint/2010/main" val="252865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CFF37B-DF3F-4475-AD9F-5119BA194CD8}"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EA611-0085-4BA8-A260-A721E9265EEE}" type="slidenum">
              <a:rPr lang="en-US" smtClean="0"/>
              <a:t>‹#›</a:t>
            </a:fld>
            <a:endParaRPr lang="en-US"/>
          </a:p>
        </p:txBody>
      </p:sp>
    </p:spTree>
    <p:extLst>
      <p:ext uri="{BB962C8B-B14F-4D97-AF65-F5344CB8AC3E}">
        <p14:creationId xmlns:p14="http://schemas.microsoft.com/office/powerpoint/2010/main" val="81339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CFF37B-DF3F-4475-AD9F-5119BA194CD8}"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EA611-0085-4BA8-A260-A721E9265EEE}"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70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CFF37B-DF3F-4475-AD9F-5119BA194CD8}"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EA611-0085-4BA8-A260-A721E9265EEE}" type="slidenum">
              <a:rPr lang="en-US" smtClean="0"/>
              <a:t>‹#›</a:t>
            </a:fld>
            <a:endParaRPr lang="en-US"/>
          </a:p>
        </p:txBody>
      </p:sp>
    </p:spTree>
    <p:extLst>
      <p:ext uri="{BB962C8B-B14F-4D97-AF65-F5344CB8AC3E}">
        <p14:creationId xmlns:p14="http://schemas.microsoft.com/office/powerpoint/2010/main" val="215261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CFF37B-DF3F-4475-AD9F-5119BA194CD8}" type="datetimeFigureOut">
              <a:rPr lang="en-US" smtClean="0"/>
              <a:t>6/2/2016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7EA611-0085-4BA8-A260-A721E9265EEE}" type="slidenum">
              <a:rPr lang="en-US" smtClean="0"/>
              <a:t>‹#›</a:t>
            </a:fld>
            <a:endParaRPr lang="en-US"/>
          </a:p>
        </p:txBody>
      </p:sp>
    </p:spTree>
    <p:extLst>
      <p:ext uri="{BB962C8B-B14F-4D97-AF65-F5344CB8AC3E}">
        <p14:creationId xmlns:p14="http://schemas.microsoft.com/office/powerpoint/2010/main" val="49485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CFF37B-DF3F-4475-AD9F-5119BA194CD8}" type="datetimeFigureOut">
              <a:rPr lang="en-US" smtClean="0"/>
              <a:t>6/2/2016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7EA611-0085-4BA8-A260-A721E9265EEE}" type="slidenum">
              <a:rPr lang="en-US" smtClean="0"/>
              <a:t>‹#›</a:t>
            </a:fld>
            <a:endParaRPr lang="en-US"/>
          </a:p>
        </p:txBody>
      </p:sp>
    </p:spTree>
    <p:extLst>
      <p:ext uri="{BB962C8B-B14F-4D97-AF65-F5344CB8AC3E}">
        <p14:creationId xmlns:p14="http://schemas.microsoft.com/office/powerpoint/2010/main" val="304618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FF37B-DF3F-4475-AD9F-5119BA194CD8}" type="datetimeFigureOut">
              <a:rPr lang="en-US" smtClean="0"/>
              <a:t>6/2/2016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7EA611-0085-4BA8-A260-A721E9265EEE}" type="slidenum">
              <a:rPr lang="en-US" smtClean="0"/>
              <a:t>‹#›</a:t>
            </a:fld>
            <a:endParaRPr lang="en-US"/>
          </a:p>
        </p:txBody>
      </p:sp>
    </p:spTree>
    <p:extLst>
      <p:ext uri="{BB962C8B-B14F-4D97-AF65-F5344CB8AC3E}">
        <p14:creationId xmlns:p14="http://schemas.microsoft.com/office/powerpoint/2010/main" val="128551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CFF37B-DF3F-4475-AD9F-5119BA194CD8}"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EA611-0085-4BA8-A260-A721E9265EEE}" type="slidenum">
              <a:rPr lang="en-US" smtClean="0"/>
              <a:t>‹#›</a:t>
            </a:fld>
            <a:endParaRPr lang="en-US"/>
          </a:p>
        </p:txBody>
      </p:sp>
    </p:spTree>
    <p:extLst>
      <p:ext uri="{BB962C8B-B14F-4D97-AF65-F5344CB8AC3E}">
        <p14:creationId xmlns:p14="http://schemas.microsoft.com/office/powerpoint/2010/main" val="189111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CFF37B-DF3F-4475-AD9F-5119BA194CD8}"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EA611-0085-4BA8-A260-A721E9265EEE}" type="slidenum">
              <a:rPr lang="en-US" smtClean="0"/>
              <a:t>‹#›</a:t>
            </a:fld>
            <a:endParaRPr lang="en-US"/>
          </a:p>
        </p:txBody>
      </p:sp>
    </p:spTree>
    <p:extLst>
      <p:ext uri="{BB962C8B-B14F-4D97-AF65-F5344CB8AC3E}">
        <p14:creationId xmlns:p14="http://schemas.microsoft.com/office/powerpoint/2010/main" val="1416385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8CFF37B-DF3F-4475-AD9F-5119BA194CD8}" type="datetimeFigureOut">
              <a:rPr lang="en-US" smtClean="0"/>
              <a:t>6/2/2016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337EA611-0085-4BA8-A260-A721E9265EEE}" type="slidenum">
              <a:rPr lang="en-US" smtClean="0"/>
              <a:t>‹#›</a:t>
            </a:fld>
            <a:endParaRPr lang="en-US"/>
          </a:p>
        </p:txBody>
      </p:sp>
    </p:spTree>
    <p:extLst>
      <p:ext uri="{BB962C8B-B14F-4D97-AF65-F5344CB8AC3E}">
        <p14:creationId xmlns:p14="http://schemas.microsoft.com/office/powerpoint/2010/main" val="25035017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Laughing Owl</a:t>
            </a:r>
            <a:br>
              <a:rPr lang="en-US" dirty="0" smtClean="0"/>
            </a:br>
            <a:r>
              <a:rPr lang="en-US" sz="2800" i="1" dirty="0" smtClean="0"/>
              <a:t>sceloglaux albifacies</a:t>
            </a:r>
            <a:endParaRPr lang="en-US" sz="6000" dirty="0"/>
          </a:p>
        </p:txBody>
      </p:sp>
      <p:sp>
        <p:nvSpPr>
          <p:cNvPr id="3" name="Subtitle 2"/>
          <p:cNvSpPr>
            <a:spLocks noGrp="1"/>
          </p:cNvSpPr>
          <p:nvPr>
            <p:ph type="subTitle" idx="1"/>
          </p:nvPr>
        </p:nvSpPr>
        <p:spPr/>
        <p:txBody>
          <a:bodyPr/>
          <a:lstStyle/>
          <a:p>
            <a:r>
              <a:rPr lang="en-US" dirty="0" smtClean="0"/>
              <a:t>By Mikaela Furman</a:t>
            </a:r>
            <a:endParaRPr lang="en-US" dirty="0"/>
          </a:p>
        </p:txBody>
      </p:sp>
    </p:spTree>
    <p:extLst>
      <p:ext uri="{BB962C8B-B14F-4D97-AF65-F5344CB8AC3E}">
        <p14:creationId xmlns:p14="http://schemas.microsoft.com/office/powerpoint/2010/main" val="2078001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1000" r="2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549140"/>
            <a:ext cx="8001000" cy="2289810"/>
          </a:xfrm>
          <a:gradFill>
            <a:gsLst>
              <a:gs pos="100000">
                <a:srgbClr val="E0DED8">
                  <a:alpha val="0"/>
                </a:srgbClr>
              </a:gs>
              <a:gs pos="76000">
                <a:schemeClr val="bg2">
                  <a:shade val="96000"/>
                  <a:satMod val="120000"/>
                  <a:lumMod val="90000"/>
                </a:schemeClr>
              </a:gs>
            </a:gsLst>
            <a:lin ang="6120000" scaled="1"/>
          </a:gradFill>
          <a:effectLst>
            <a:softEdge rad="317500"/>
          </a:effectLst>
        </p:spPr>
        <p:txBody>
          <a:bodyPr>
            <a:normAutofit fontScale="70000" lnSpcReduction="20000"/>
          </a:bodyPr>
          <a:lstStyle/>
          <a:p>
            <a:pPr marL="514350" indent="-514350">
              <a:buFont typeface="+mj-lt"/>
              <a:buAutoNum type="arabicPeriod"/>
            </a:pPr>
            <a:endParaRPr lang="en-US" dirty="0" smtClean="0"/>
          </a:p>
          <a:p>
            <a:pPr marL="285750" indent="0">
              <a:buNone/>
            </a:pPr>
            <a:r>
              <a:rPr lang="en-US" dirty="0" smtClean="0"/>
              <a:t>The laughing owl, locally known as the </a:t>
            </a:r>
            <a:r>
              <a:rPr lang="en-US" dirty="0" err="1" smtClean="0"/>
              <a:t>Whekau</a:t>
            </a:r>
            <a:r>
              <a:rPr lang="en-US" dirty="0" smtClean="0"/>
              <a:t>, had white </a:t>
            </a:r>
            <a:r>
              <a:rPr lang="en-US" dirty="0"/>
              <a:t>a</a:t>
            </a:r>
            <a:r>
              <a:rPr lang="en-US" dirty="0" smtClean="0"/>
              <a:t>round its eyes, brown feathers with darker brown stripes, and was one of the only species of predatory bird in its habitat. It is twice the size of a </a:t>
            </a:r>
            <a:r>
              <a:rPr lang="en-US" dirty="0" err="1" smtClean="0"/>
              <a:t>morepork</a:t>
            </a:r>
            <a:r>
              <a:rPr lang="en-US" dirty="0" smtClean="0"/>
              <a:t> (the bird on the right that is also local to new Zealand), and hunted beetles, lizards, small birds, rats and mice</a:t>
            </a:r>
            <a:r>
              <a:rPr lang="en-US" dirty="0"/>
              <a:t> </a:t>
            </a:r>
            <a:r>
              <a:rPr lang="en-US" dirty="0" smtClean="0"/>
              <a:t>on foot. It lived on the north island of new Zealand, which contains temperate broadleaf and mixed forests, Breeding season began in September and </a:t>
            </a:r>
            <a:r>
              <a:rPr lang="en-US" dirty="0"/>
              <a:t>October</a:t>
            </a:r>
            <a:r>
              <a:rPr lang="en-US" dirty="0" smtClean="0"/>
              <a:t>, female birds laying eggs in nests in </a:t>
            </a:r>
            <a:r>
              <a:rPr lang="en-US" dirty="0"/>
              <a:t>rocky areas with low </a:t>
            </a:r>
            <a:r>
              <a:rPr lang="en-US" dirty="0" smtClean="0"/>
              <a:t>rainfall. Females lay two white eggs and incubation took 25 days, with the male feeding the female during this time. The bird had no natural predators until stoats, ferrets and weasels were introduced to control rabbit population. The laughing owl had a call which sounded like a barking dog and feathers that allowed it to blend in with its terrain. The last confirmed sighting of the </a:t>
            </a:r>
            <a:r>
              <a:rPr lang="en-US" dirty="0"/>
              <a:t>sceloglaux </a:t>
            </a:r>
            <a:r>
              <a:rPr lang="en-US" dirty="0" smtClean="0"/>
              <a:t>albifacies was in 1914.The owl would run after its prey on foot as offense.</a:t>
            </a:r>
            <a:r>
              <a:rPr lang="en-US" dirty="0"/>
              <a:t> </a:t>
            </a:r>
          </a:p>
        </p:txBody>
      </p:sp>
      <p:pic>
        <p:nvPicPr>
          <p:cNvPr id="10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457200" y="228600"/>
            <a:ext cx="2835648"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http://collections.tepapa.govt.nz/APICollection/media/123658/6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1042312"/>
            <a:ext cx="2286000" cy="34361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05200" y="1042312"/>
            <a:ext cx="2362200" cy="2308324"/>
          </a:xfrm>
          <a:prstGeom prst="rect">
            <a:avLst/>
          </a:prstGeom>
          <a:noFill/>
        </p:spPr>
        <p:txBody>
          <a:bodyPr wrap="square" rtlCol="0">
            <a:spAutoFit/>
          </a:bodyPr>
          <a:lstStyle/>
          <a:p>
            <a:r>
              <a:rPr lang="en-US" dirty="0" smtClean="0"/>
              <a:t>Kingdom: Animalia</a:t>
            </a:r>
          </a:p>
          <a:p>
            <a:r>
              <a:rPr lang="en-US" dirty="0" smtClean="0"/>
              <a:t>Phylum: Chordata</a:t>
            </a:r>
          </a:p>
          <a:p>
            <a:r>
              <a:rPr lang="en-US" dirty="0" smtClean="0"/>
              <a:t>Class: Aves</a:t>
            </a:r>
          </a:p>
          <a:p>
            <a:r>
              <a:rPr lang="en-US" dirty="0" smtClean="0"/>
              <a:t>Order: </a:t>
            </a:r>
            <a:r>
              <a:rPr lang="en-US" dirty="0" err="1" smtClean="0"/>
              <a:t>Strigiformes</a:t>
            </a:r>
            <a:endParaRPr lang="en-US" dirty="0" smtClean="0"/>
          </a:p>
          <a:p>
            <a:r>
              <a:rPr lang="en-US" dirty="0" smtClean="0"/>
              <a:t>Family: </a:t>
            </a:r>
            <a:r>
              <a:rPr lang="en-US" dirty="0" err="1" smtClean="0"/>
              <a:t>Strigidae</a:t>
            </a:r>
            <a:endParaRPr lang="en-US" dirty="0" smtClean="0"/>
          </a:p>
          <a:p>
            <a:r>
              <a:rPr lang="en-US" dirty="0" smtClean="0"/>
              <a:t>Genus: </a:t>
            </a:r>
            <a:r>
              <a:rPr lang="en-US" dirty="0" err="1" smtClean="0"/>
              <a:t>Sceloglaux</a:t>
            </a:r>
            <a:endParaRPr lang="en-US" dirty="0" smtClean="0"/>
          </a:p>
          <a:p>
            <a:r>
              <a:rPr lang="en-US" dirty="0" smtClean="0"/>
              <a:t>Species: </a:t>
            </a:r>
            <a:r>
              <a:rPr lang="en-US" i="1" dirty="0" err="1" smtClean="0"/>
              <a:t>Sceloglaux</a:t>
            </a:r>
            <a:r>
              <a:rPr lang="en-US" i="1" dirty="0" smtClean="0"/>
              <a:t> </a:t>
            </a:r>
            <a:r>
              <a:rPr lang="en-US" i="1" dirty="0" err="1" smtClean="0"/>
              <a:t>albifacies</a:t>
            </a:r>
            <a:endParaRPr lang="en-US" dirty="0"/>
          </a:p>
        </p:txBody>
      </p:sp>
    </p:spTree>
    <p:extLst>
      <p:ext uri="{BB962C8B-B14F-4D97-AF65-F5344CB8AC3E}">
        <p14:creationId xmlns:p14="http://schemas.microsoft.com/office/powerpoint/2010/main" val="2222916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685800" y="1600200"/>
            <a:ext cx="6248400" cy="2971799"/>
          </a:xfrm>
          <a:gradFill flip="none" rotWithShape="1">
            <a:gsLst>
              <a:gs pos="88000">
                <a:srgbClr val="E0DED8">
                  <a:alpha val="0"/>
                </a:srgbClr>
              </a:gs>
              <a:gs pos="0">
                <a:schemeClr val="bg2">
                  <a:tint val="97000"/>
                  <a:hueMod val="92000"/>
                  <a:satMod val="169000"/>
                  <a:lumMod val="164000"/>
                  <a:alpha val="0"/>
                </a:schemeClr>
              </a:gs>
              <a:gs pos="59000">
                <a:schemeClr val="bg2">
                  <a:shade val="96000"/>
                  <a:satMod val="120000"/>
                  <a:lumMod val="90000"/>
                </a:schemeClr>
              </a:gs>
            </a:gsLst>
            <a:lin ang="6120000" scaled="1"/>
            <a:tileRect/>
          </a:gradFill>
          <a:effectLst>
            <a:softEdge rad="317500"/>
          </a:effectLst>
        </p:spPr>
        <p:txBody>
          <a:bodyPr>
            <a:normAutofit/>
          </a:bodyPr>
          <a:lstStyle/>
          <a:p>
            <a:pPr marL="0" indent="0" algn="ctr">
              <a:buNone/>
            </a:pPr>
            <a:endParaRPr lang="en-US" dirty="0" smtClean="0"/>
          </a:p>
          <a:p>
            <a:pPr marL="0" indent="0" algn="ctr">
              <a:buNone/>
            </a:pPr>
            <a:r>
              <a:rPr lang="en-US" dirty="0" smtClean="0"/>
              <a:t>If humans had not introduced new predators that competed with the laughing owls their extinction could have been prevented, because the new animals were new competition for food that lead to the extinction of the laughing owls. Human action could prevent the extinction of animals if they could stop interfering with the circle of life.</a:t>
            </a:r>
            <a:endParaRPr lang="en-US" dirty="0"/>
          </a:p>
        </p:txBody>
      </p:sp>
    </p:spTree>
    <p:extLst>
      <p:ext uri="{BB962C8B-B14F-4D97-AF65-F5344CB8AC3E}">
        <p14:creationId xmlns:p14="http://schemas.microsoft.com/office/powerpoint/2010/main" val="2737683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191000"/>
            <a:ext cx="8229600" cy="3429000"/>
          </a:xfrm>
          <a:gradFill>
            <a:gsLst>
              <a:gs pos="77000">
                <a:srgbClr val="E0DED8">
                  <a:alpha val="0"/>
                </a:srgbClr>
              </a:gs>
              <a:gs pos="14000">
                <a:schemeClr val="bg2">
                  <a:shade val="96000"/>
                  <a:satMod val="120000"/>
                  <a:lumMod val="90000"/>
                </a:schemeClr>
              </a:gs>
            </a:gsLst>
            <a:lin ang="6120000" scaled="1"/>
          </a:gradFill>
          <a:effectLst>
            <a:softEdge rad="317500"/>
          </a:effectLst>
        </p:spPr>
        <p:txBody>
          <a:bodyPr>
            <a:normAutofit/>
          </a:bodyPr>
          <a:lstStyle/>
          <a:p>
            <a:pPr marL="0" indent="0" algn="ctr">
              <a:buNone/>
            </a:pPr>
            <a:endParaRPr lang="en-US" dirty="0" smtClean="0"/>
          </a:p>
          <a:p>
            <a:pPr marL="342900" indent="0" algn="ctr">
              <a:buNone/>
            </a:pPr>
            <a:r>
              <a:rPr lang="en-US" dirty="0" smtClean="0"/>
              <a:t>Mass extinctions are periods of time when a lot of species die at the same time. The worst mass extinction so far occurred at the end of the Permian period, when over 90% of all species died. Extinction of a single species is when only one species dies. In the past, mass extinctions were caused by asteroids, climate change and volcanoes. The next mass extinction could be caused by the disregard humans show toward nature. </a:t>
            </a:r>
          </a:p>
        </p:txBody>
      </p:sp>
    </p:spTree>
    <p:extLst>
      <p:ext uri="{BB962C8B-B14F-4D97-AF65-F5344CB8AC3E}">
        <p14:creationId xmlns:p14="http://schemas.microsoft.com/office/powerpoint/2010/main" val="703373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gradFill>
            <a:gsLst>
              <a:gs pos="100000">
                <a:srgbClr val="E0DED8">
                  <a:alpha val="0"/>
                </a:srgbClr>
              </a:gs>
              <a:gs pos="74000">
                <a:schemeClr val="bg2">
                  <a:shade val="96000"/>
                  <a:satMod val="120000"/>
                  <a:lumMod val="90000"/>
                  <a:alpha val="67000"/>
                </a:schemeClr>
              </a:gs>
            </a:gsLst>
            <a:lin ang="6120000" scaled="1"/>
          </a:gradFill>
          <a:effectLst>
            <a:softEdge rad="317500"/>
          </a:effectLst>
        </p:spPr>
        <p:txBody>
          <a:bodyPr>
            <a:normAutofit/>
          </a:bodyPr>
          <a:lstStyle/>
          <a:p>
            <a:pPr marL="0" indent="0">
              <a:buNone/>
            </a:pPr>
            <a:endParaRPr lang="en-US" dirty="0" smtClean="0"/>
          </a:p>
          <a:p>
            <a:pPr marL="342900" indent="0">
              <a:buNone/>
            </a:pPr>
            <a:r>
              <a:rPr lang="en-US" dirty="0" smtClean="0"/>
              <a:t>I think bringing my animal back to life could potentially assist in rebalancing the new Zealand ecosystem, but it would introduce competition to both the native species and to species that were introduced. It would probably be a bad idea to introduce the species because some of its prey is endangered and the new predator could hunt them into extinction. On the other side, it could form a balance with the rest of its ecosystem and help reform a stable environment like that which New Zealand previously had. Placing it in zoos adds to the chances of it escaping and ruining ecosystems (or just dying), so no, it should not be in zoos.</a:t>
            </a:r>
            <a:endParaRPr lang="en-US" dirty="0"/>
          </a:p>
        </p:txBody>
      </p:sp>
    </p:spTree>
    <p:extLst>
      <p:ext uri="{BB962C8B-B14F-4D97-AF65-F5344CB8AC3E}">
        <p14:creationId xmlns:p14="http://schemas.microsoft.com/office/powerpoint/2010/main" val="195736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1400" y="1828800"/>
            <a:ext cx="4006596" cy="2819400"/>
          </a:xfrm>
          <a:gradFill>
            <a:gsLst>
              <a:gs pos="100000">
                <a:srgbClr val="E0DED8">
                  <a:alpha val="0"/>
                </a:srgbClr>
              </a:gs>
              <a:gs pos="99000">
                <a:schemeClr val="bg2">
                  <a:shade val="96000"/>
                  <a:satMod val="120000"/>
                  <a:lumMod val="90000"/>
                  <a:alpha val="0"/>
                </a:schemeClr>
              </a:gs>
            </a:gsLst>
            <a:lin ang="6120000" scaled="1"/>
          </a:gradFill>
          <a:effectLst>
            <a:softEdge rad="127000"/>
          </a:effectLst>
        </p:spPr>
        <p:txBody>
          <a:bodyPr>
            <a:normAutofit fontScale="92500" lnSpcReduction="10000"/>
          </a:bodyPr>
          <a:lstStyle/>
          <a:p>
            <a:endParaRPr lang="en-US" dirty="0" smtClean="0">
              <a:solidFill>
                <a:srgbClr val="006621"/>
              </a:solidFill>
            </a:endParaRPr>
          </a:p>
          <a:p>
            <a:pPr marL="857250" indent="0">
              <a:buNone/>
            </a:pPr>
            <a:r>
              <a:rPr lang="en-US" dirty="0" smtClean="0"/>
              <a:t>dictionary.com</a:t>
            </a:r>
          </a:p>
          <a:p>
            <a:pPr marL="857250" indent="0">
              <a:buNone/>
            </a:pPr>
            <a:r>
              <a:rPr lang="en-US" dirty="0" smtClean="0"/>
              <a:t>www.iucnredlist.org</a:t>
            </a:r>
            <a:endParaRPr lang="en-US" dirty="0"/>
          </a:p>
          <a:p>
            <a:pPr marL="857250" indent="0">
              <a:buNone/>
            </a:pPr>
            <a:r>
              <a:rPr lang="en-US" dirty="0" smtClean="0"/>
              <a:t>www.owlpages.com</a:t>
            </a:r>
          </a:p>
          <a:p>
            <a:pPr marL="857250" indent="0">
              <a:buNone/>
            </a:pPr>
            <a:r>
              <a:rPr lang="en-US" dirty="0" smtClean="0"/>
              <a:t>www.birdlife.org</a:t>
            </a:r>
          </a:p>
          <a:p>
            <a:pPr marL="857250" indent="0">
              <a:buNone/>
            </a:pPr>
            <a:r>
              <a:rPr lang="en-US" dirty="0"/>
              <a:t>www.bbc.co.uk</a:t>
            </a:r>
            <a:r>
              <a:rPr lang="en-US" dirty="0" smtClean="0"/>
              <a:t/>
            </a:r>
            <a:br>
              <a:rPr lang="en-US" dirty="0" smtClean="0"/>
            </a:br>
            <a:endParaRPr lang="en-US" dirty="0"/>
          </a:p>
        </p:txBody>
      </p:sp>
    </p:spTree>
    <p:extLst>
      <p:ext uri="{BB962C8B-B14F-4D97-AF65-F5344CB8AC3E}">
        <p14:creationId xmlns:p14="http://schemas.microsoft.com/office/powerpoint/2010/main" val="163925268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316</TotalTime>
  <Words>495</Words>
  <Application>Microsoft Office PowerPoint</Application>
  <PresentationFormat>On-screen Show (4:3)</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Wingdings 2</vt:lpstr>
      <vt:lpstr>View</vt:lpstr>
      <vt:lpstr>Laughing Owl sceloglaux albifacies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Laughing Owl sceloglaux albifacies</dc:title>
  <dc:creator>student student</dc:creator>
  <cp:lastModifiedBy>BB1</cp:lastModifiedBy>
  <cp:revision>25</cp:revision>
  <dcterms:created xsi:type="dcterms:W3CDTF">2016-05-25T12:48:07Z</dcterms:created>
  <dcterms:modified xsi:type="dcterms:W3CDTF">2016-06-03T03:06:47Z</dcterms:modified>
</cp:coreProperties>
</file>