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8" r:id="rId3"/>
    <p:sldId id="270" r:id="rId4"/>
    <p:sldId id="305" r:id="rId5"/>
    <p:sldId id="306" r:id="rId6"/>
    <p:sldId id="307" r:id="rId7"/>
    <p:sldId id="308" r:id="rId8"/>
    <p:sldId id="259" r:id="rId9"/>
    <p:sldId id="266" r:id="rId10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2"/>
      <p:bold r:id="rId13"/>
      <p:italic r:id="rId14"/>
      <p:boldItalic r:id="rId15"/>
    </p:embeddedFont>
    <p:embeddedFont>
      <p:font typeface="Barlow Semi Condensed Medium" panose="00000606000000000000" pitchFamily="2" charset="0"/>
      <p:regular r:id="rId16"/>
      <p:bold r:id="rId17"/>
      <p:italic r:id="rId18"/>
      <p:boldItalic r:id="rId19"/>
    </p:embeddedFont>
    <p:embeddedFont>
      <p:font typeface="Fjalla One" panose="02000506040000020004" pitchFamily="2" charset="0"/>
      <p:regular r:id="rId20"/>
    </p:embeddedFont>
    <p:embeddedFont>
      <p:font typeface="Forte" panose="03060902040502070203" pitchFamily="66" charset="0"/>
      <p:regular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F718E0-2638-4005-8584-0256E1C33699}">
  <a:tblStyle styleId="{45F718E0-2638-4005-8584-0256E1C336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41" autoAdjust="0"/>
  </p:normalViewPr>
  <p:slideViewPr>
    <p:cSldViewPr snapToGrid="0">
      <p:cViewPr varScale="1">
        <p:scale>
          <a:sx n="83" d="100"/>
          <a:sy n="83" d="100"/>
        </p:scale>
        <p:origin x="7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>
          <a:extLst>
            <a:ext uri="{FF2B5EF4-FFF2-40B4-BE49-F238E27FC236}">
              <a16:creationId xmlns:a16="http://schemas.microsoft.com/office/drawing/2014/main" id="{154E76F6-7C44-B048-CA07-5369B3745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>
            <a:extLst>
              <a:ext uri="{FF2B5EF4-FFF2-40B4-BE49-F238E27FC236}">
                <a16:creationId xmlns:a16="http://schemas.microsoft.com/office/drawing/2014/main" id="{83A3C8CD-5579-B539-7369-325E249687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>
            <a:extLst>
              <a:ext uri="{FF2B5EF4-FFF2-40B4-BE49-F238E27FC236}">
                <a16:creationId xmlns:a16="http://schemas.microsoft.com/office/drawing/2014/main" id="{77E96B3C-4508-C192-2A60-13F40F64C3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273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1B1B484A-F93B-EDFE-A0E9-E284AC673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16BFF25C-6DFE-095B-4B0C-216B01F796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8B5FA262-F387-B627-6BA2-3ED0090822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842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70B7121A-F21A-CC13-4BDC-743EDB7C5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85EE93CC-27FB-C22B-FAF2-11CEBEFE2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2E76DA61-E9D2-B3B7-7C28-1C82FA6FAA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055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0E1754F8-EBF6-8404-8D3E-D71194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B9EA6583-6D3A-1DD6-8A25-D7EC99F360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CB5D4115-13B6-BD2F-E618-C3E4191C18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00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11751" y="2674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497626" y="2739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33676" y="-1905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48976" y="703975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37751" y="132400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75281" y="2419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73026" y="2394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11770" y="2784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09528" y="2759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51358" y="3180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49116" y="3157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28051" y="105400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377980" y="291667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53451" y="1397925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83820" y="0"/>
            <a:ext cx="898398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10888" y="3896073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892746" y="4853131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50546" y="4832381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48021" y="4748056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18404" y="4333606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66796" y="4853131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36071" y="4680519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59771" y="4655081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61660" y="4997606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30733" y="4482481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7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-598704" y="877115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3554807" y="1391156"/>
            <a:ext cx="5589193" cy="1891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indent="-228600" algn="ctr">
              <a:lnSpc>
                <a:spcPct val="150000"/>
              </a:lnSpc>
              <a:buNone/>
            </a:pPr>
            <a:r>
              <a:rPr lang="vi-VN" sz="2800" b="1">
                <a:solidFill>
                  <a:schemeClr val="accent3">
                    <a:lumMod val="25000"/>
                  </a:schemeClr>
                </a:solidFill>
                <a:effectLst/>
                <a:latin typeface="+mn-lt"/>
                <a:ea typeface="Roboto Condensed" panose="02000000000000000000" pitchFamily="2" charset="0"/>
              </a:rPr>
              <a:t>CỬA KHÓA BẢO MẬT HAI LỚP SỬ DỤNG </a:t>
            </a:r>
            <a:br>
              <a:rPr lang="en-US" sz="2800" b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Roboto Condensed" panose="02000000000000000000" pitchFamily="2" charset="0"/>
              </a:rPr>
            </a:br>
            <a:r>
              <a:rPr lang="vi-VN" sz="2800" b="1">
                <a:solidFill>
                  <a:schemeClr val="accent3">
                    <a:lumMod val="50000"/>
                  </a:schemeClr>
                </a:solidFill>
                <a:effectLst/>
                <a:latin typeface="+mn-lt"/>
                <a:ea typeface="Roboto Condensed" panose="02000000000000000000" pitchFamily="2" charset="0"/>
              </a:rPr>
              <a:t>MẬT KHẨU VÀ THẺ RFID</a:t>
            </a:r>
            <a:endParaRPr lang="en-US" sz="6600" b="1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28271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chemeClr val="accent1">
                    <a:lumMod val="50000"/>
                  </a:schemeClr>
                </a:solidFill>
                <a:latin typeface="+mj-lt"/>
              </a:rPr>
              <a:t>Nhóm: 11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chemeClr val="accent1">
                    <a:lumMod val="50000"/>
                  </a:schemeClr>
                </a:solidFill>
                <a:latin typeface="+mj-lt"/>
              </a:rPr>
              <a:t>GVHD: Bùi Quốc Bảo</a:t>
            </a:r>
            <a:endParaRPr sz="2300" b="1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b="1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1FB3F1F-207C-F2FF-FEC8-7A4A52CE7E1E}"/>
              </a:ext>
            </a:extLst>
          </p:cNvPr>
          <p:cNvSpPr/>
          <p:nvPr/>
        </p:nvSpPr>
        <p:spPr>
          <a:xfrm>
            <a:off x="-461042" y="2621833"/>
            <a:ext cx="5555552" cy="305666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B2D578-1D81-3FE2-42BB-60D1B0A0E62F}"/>
              </a:ext>
            </a:extLst>
          </p:cNvPr>
          <p:cNvSpPr/>
          <p:nvPr/>
        </p:nvSpPr>
        <p:spPr>
          <a:xfrm>
            <a:off x="120663" y="3972672"/>
            <a:ext cx="4757496" cy="93986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1896" name="Google Shape;1896;p37"/>
          <p:cNvGrpSpPr/>
          <p:nvPr/>
        </p:nvGrpSpPr>
        <p:grpSpPr>
          <a:xfrm>
            <a:off x="5174101" y="1725171"/>
            <a:ext cx="3919952" cy="2913380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651956" y="307083"/>
            <a:ext cx="3013328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/>
            <a:r>
              <a:rPr lang="en-US" sz="3200" b="1">
                <a:solidFill>
                  <a:schemeClr val="accent5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1. Tổng Quan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F00B37-F12C-A8CA-30AA-5C73A14281A4}"/>
              </a:ext>
            </a:extLst>
          </p:cNvPr>
          <p:cNvSpPr txBox="1"/>
          <p:nvPr/>
        </p:nvSpPr>
        <p:spPr>
          <a:xfrm>
            <a:off x="377839" y="772627"/>
            <a:ext cx="52963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vi-VN" sz="2000" b="1">
                <a:solidFill>
                  <a:schemeClr val="accent5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Bối cảnh</a:t>
            </a:r>
            <a:r>
              <a:rPr lang="vi-VN" sz="2000">
                <a:solidFill>
                  <a:schemeClr val="accent5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 marL="628650" lvl="1" indent="-171450" algn="just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00206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Xã hội hiện đại phụ thuộc vào công nghệ.</a:t>
            </a:r>
          </a:p>
          <a:p>
            <a:pPr marL="628650" lvl="1" indent="-171450" algn="just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00206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Khóa truyền thống không đủ bảo mật trước các phương thức phá khóa</a:t>
            </a:r>
            <a:r>
              <a:rPr lang="en-US" sz="1800">
                <a:solidFill>
                  <a:srgbClr val="00206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xâm nhập</a:t>
            </a:r>
            <a:r>
              <a:rPr lang="vi-VN" sz="1800">
                <a:solidFill>
                  <a:srgbClr val="00206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CDAFA9-488D-984D-DFEC-812F3310FDF9}"/>
              </a:ext>
            </a:extLst>
          </p:cNvPr>
          <p:cNvSpPr txBox="1"/>
          <p:nvPr/>
        </p:nvSpPr>
        <p:spPr>
          <a:xfrm>
            <a:off x="377839" y="2601661"/>
            <a:ext cx="4596493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vi-VN" sz="2000" b="1">
                <a:solidFill>
                  <a:srgbClr val="00206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Giải pháp</a:t>
            </a:r>
            <a:r>
              <a:rPr lang="vi-VN" sz="2000">
                <a:solidFill>
                  <a:srgbClr val="00206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 marL="628650" lvl="1" indent="-171450" algn="just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00206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Mật khẩu: Quen thuộc, dễ sử dụng.</a:t>
            </a:r>
          </a:p>
          <a:p>
            <a:pPr marL="628650" lvl="1" indent="-171450" algn="just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>
                <a:solidFill>
                  <a:srgbClr val="00206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RFID: Độ bảo mật cao, khó sao chép</a:t>
            </a:r>
            <a:r>
              <a:rPr lang="en-US" sz="1800">
                <a:solidFill>
                  <a:srgbClr val="00206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</p:txBody>
      </p:sp>
      <p:cxnSp>
        <p:nvCxnSpPr>
          <p:cNvPr id="31" name="Google Shape;1156;p23">
            <a:extLst>
              <a:ext uri="{FF2B5EF4-FFF2-40B4-BE49-F238E27FC236}">
                <a16:creationId xmlns:a16="http://schemas.microsoft.com/office/drawing/2014/main" id="{1B57B87A-037A-6999-CFA4-2E2E40236784}"/>
              </a:ext>
            </a:extLst>
          </p:cNvPr>
          <p:cNvCxnSpPr>
            <a:cxnSpLocks/>
          </p:cNvCxnSpPr>
          <p:nvPr/>
        </p:nvCxnSpPr>
        <p:spPr>
          <a:xfrm rot="10800000">
            <a:off x="7196975" y="307083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157;p23">
            <a:extLst>
              <a:ext uri="{FF2B5EF4-FFF2-40B4-BE49-F238E27FC236}">
                <a16:creationId xmlns:a16="http://schemas.microsoft.com/office/drawing/2014/main" id="{CA3207EB-7E73-8609-68F0-4A7EC54E7703}"/>
              </a:ext>
            </a:extLst>
          </p:cNvPr>
          <p:cNvCxnSpPr>
            <a:cxnSpLocks/>
          </p:cNvCxnSpPr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Google Shape;1158;p23">
            <a:extLst>
              <a:ext uri="{FF2B5EF4-FFF2-40B4-BE49-F238E27FC236}">
                <a16:creationId xmlns:a16="http://schemas.microsoft.com/office/drawing/2014/main" id="{7973BC7A-DE42-55F2-6FCB-7435BE00B2E3}"/>
              </a:ext>
            </a:extLst>
          </p:cNvPr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34" name="Google Shape;1159;p23">
              <a:extLst>
                <a:ext uri="{FF2B5EF4-FFF2-40B4-BE49-F238E27FC236}">
                  <a16:creationId xmlns:a16="http://schemas.microsoft.com/office/drawing/2014/main" id="{23839C2C-7DA4-1533-208F-C1E6CD097AE7}"/>
                </a:ext>
              </a:extLst>
            </p:cNvPr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0;p23">
              <a:extLst>
                <a:ext uri="{FF2B5EF4-FFF2-40B4-BE49-F238E27FC236}">
                  <a16:creationId xmlns:a16="http://schemas.microsoft.com/office/drawing/2014/main" id="{A8FE3B11-714B-C9B3-4B1F-FFD695782612}"/>
                </a:ext>
              </a:extLst>
            </p:cNvPr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61;p23">
              <a:extLst>
                <a:ext uri="{FF2B5EF4-FFF2-40B4-BE49-F238E27FC236}">
                  <a16:creationId xmlns:a16="http://schemas.microsoft.com/office/drawing/2014/main" id="{9A2FBA34-A88D-25C9-B6EF-ACE8D55CAB14}"/>
                </a:ext>
              </a:extLst>
            </p:cNvPr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2;p23">
              <a:extLst>
                <a:ext uri="{FF2B5EF4-FFF2-40B4-BE49-F238E27FC236}">
                  <a16:creationId xmlns:a16="http://schemas.microsoft.com/office/drawing/2014/main" id="{568333F5-E708-5B50-ED68-1845AACDCBE0}"/>
                </a:ext>
              </a:extLst>
            </p:cNvPr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3;p23">
              <a:extLst>
                <a:ext uri="{FF2B5EF4-FFF2-40B4-BE49-F238E27FC236}">
                  <a16:creationId xmlns:a16="http://schemas.microsoft.com/office/drawing/2014/main" id="{F0927541-7B64-151C-E953-CDC4A96FDAD9}"/>
                </a:ext>
              </a:extLst>
            </p:cNvPr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4;p23">
              <a:extLst>
                <a:ext uri="{FF2B5EF4-FFF2-40B4-BE49-F238E27FC236}">
                  <a16:creationId xmlns:a16="http://schemas.microsoft.com/office/drawing/2014/main" id="{09F1D824-EAE9-6CCC-B3D3-B5061230906B}"/>
                </a:ext>
              </a:extLst>
            </p:cNvPr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165;p23">
            <a:extLst>
              <a:ext uri="{FF2B5EF4-FFF2-40B4-BE49-F238E27FC236}">
                <a16:creationId xmlns:a16="http://schemas.microsoft.com/office/drawing/2014/main" id="{5D705224-89BE-B6BF-4052-B685543CE96F}"/>
              </a:ext>
            </a:extLst>
          </p:cNvPr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41" name="Google Shape;1166;p23">
              <a:extLst>
                <a:ext uri="{FF2B5EF4-FFF2-40B4-BE49-F238E27FC236}">
                  <a16:creationId xmlns:a16="http://schemas.microsoft.com/office/drawing/2014/main" id="{83BD836A-5642-CC29-320F-4B7F129FA176}"/>
                </a:ext>
              </a:extLst>
            </p:cNvPr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67;p23">
              <a:extLst>
                <a:ext uri="{FF2B5EF4-FFF2-40B4-BE49-F238E27FC236}">
                  <a16:creationId xmlns:a16="http://schemas.microsoft.com/office/drawing/2014/main" id="{2C872235-3473-A051-F984-6F8F2EDD8932}"/>
                </a:ext>
              </a:extLst>
            </p:cNvPr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68;p23">
              <a:extLst>
                <a:ext uri="{FF2B5EF4-FFF2-40B4-BE49-F238E27FC236}">
                  <a16:creationId xmlns:a16="http://schemas.microsoft.com/office/drawing/2014/main" id="{342F9E19-8847-A7C4-9F2B-49E266EF3E62}"/>
                </a:ext>
              </a:extLst>
            </p:cNvPr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9;p23">
              <a:extLst>
                <a:ext uri="{FF2B5EF4-FFF2-40B4-BE49-F238E27FC236}">
                  <a16:creationId xmlns:a16="http://schemas.microsoft.com/office/drawing/2014/main" id="{CB8DDA68-24A4-3D36-D2B4-2EE613B4567A}"/>
                </a:ext>
              </a:extLst>
            </p:cNvPr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170;p23">
            <a:extLst>
              <a:ext uri="{FF2B5EF4-FFF2-40B4-BE49-F238E27FC236}">
                <a16:creationId xmlns:a16="http://schemas.microsoft.com/office/drawing/2014/main" id="{6235E6E4-C7C0-57F0-1DD8-8A879475FF33}"/>
              </a:ext>
            </a:extLst>
          </p:cNvPr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46" name="Google Shape;1171;p23">
              <a:extLst>
                <a:ext uri="{FF2B5EF4-FFF2-40B4-BE49-F238E27FC236}">
                  <a16:creationId xmlns:a16="http://schemas.microsoft.com/office/drawing/2014/main" id="{FE169A35-4DEB-5818-958E-388320EC2CE6}"/>
                </a:ext>
              </a:extLst>
            </p:cNvPr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72;p23">
              <a:extLst>
                <a:ext uri="{FF2B5EF4-FFF2-40B4-BE49-F238E27FC236}">
                  <a16:creationId xmlns:a16="http://schemas.microsoft.com/office/drawing/2014/main" id="{069B758E-25F0-1FBE-6548-019D456303FC}"/>
                </a:ext>
              </a:extLst>
            </p:cNvPr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73;p23">
              <a:extLst>
                <a:ext uri="{FF2B5EF4-FFF2-40B4-BE49-F238E27FC236}">
                  <a16:creationId xmlns:a16="http://schemas.microsoft.com/office/drawing/2014/main" id="{D0AF0B3B-D2BD-744D-FD9E-74DAE79E4F0D}"/>
                </a:ext>
              </a:extLst>
            </p:cNvPr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74;p23">
              <a:extLst>
                <a:ext uri="{FF2B5EF4-FFF2-40B4-BE49-F238E27FC236}">
                  <a16:creationId xmlns:a16="http://schemas.microsoft.com/office/drawing/2014/main" id="{741AECCC-E932-CFF6-9E4A-E455A681229A}"/>
                </a:ext>
              </a:extLst>
            </p:cNvPr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175;p23">
            <a:extLst>
              <a:ext uri="{FF2B5EF4-FFF2-40B4-BE49-F238E27FC236}">
                <a16:creationId xmlns:a16="http://schemas.microsoft.com/office/drawing/2014/main" id="{237724FD-FC96-2DA5-4EAC-E28F748D4639}"/>
              </a:ext>
            </a:extLst>
          </p:cNvPr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1" name="Google Shape;1176;p23">
              <a:extLst>
                <a:ext uri="{FF2B5EF4-FFF2-40B4-BE49-F238E27FC236}">
                  <a16:creationId xmlns:a16="http://schemas.microsoft.com/office/drawing/2014/main" id="{5299E419-6048-98E1-0957-ABA1C5AB07BF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77;p23">
              <a:extLst>
                <a:ext uri="{FF2B5EF4-FFF2-40B4-BE49-F238E27FC236}">
                  <a16:creationId xmlns:a16="http://schemas.microsoft.com/office/drawing/2014/main" id="{E6102F52-530F-E5C2-B2AE-86B0C11D8292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78;p23">
              <a:extLst>
                <a:ext uri="{FF2B5EF4-FFF2-40B4-BE49-F238E27FC236}">
                  <a16:creationId xmlns:a16="http://schemas.microsoft.com/office/drawing/2014/main" id="{640E7876-C6E4-3536-0A82-9D58DB72B77D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179;p23">
            <a:extLst>
              <a:ext uri="{FF2B5EF4-FFF2-40B4-BE49-F238E27FC236}">
                <a16:creationId xmlns:a16="http://schemas.microsoft.com/office/drawing/2014/main" id="{F046B9E3-733D-27C6-2ECF-07AE8E76FAB0}"/>
              </a:ext>
            </a:extLst>
          </p:cNvPr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5" name="Google Shape;1180;p23">
              <a:extLst>
                <a:ext uri="{FF2B5EF4-FFF2-40B4-BE49-F238E27FC236}">
                  <a16:creationId xmlns:a16="http://schemas.microsoft.com/office/drawing/2014/main" id="{66B79085-AF8B-F3ED-AC1B-BD751A9A7F13}"/>
                </a:ext>
              </a:extLst>
            </p:cNvPr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81;p23">
              <a:extLst>
                <a:ext uri="{FF2B5EF4-FFF2-40B4-BE49-F238E27FC236}">
                  <a16:creationId xmlns:a16="http://schemas.microsoft.com/office/drawing/2014/main" id="{FE5EF3DE-8960-36AF-9394-6E444AE26905}"/>
                </a:ext>
              </a:extLst>
            </p:cNvPr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82;p23">
              <a:extLst>
                <a:ext uri="{FF2B5EF4-FFF2-40B4-BE49-F238E27FC236}">
                  <a16:creationId xmlns:a16="http://schemas.microsoft.com/office/drawing/2014/main" id="{896179C8-7187-E4D3-8B66-5C87C42ECCAB}"/>
                </a:ext>
              </a:extLst>
            </p:cNvPr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5F076E0-8FF2-E514-C594-1EA81D4EE497}"/>
              </a:ext>
            </a:extLst>
          </p:cNvPr>
          <p:cNvSpPr txBox="1"/>
          <p:nvPr/>
        </p:nvSpPr>
        <p:spPr>
          <a:xfrm>
            <a:off x="-95689" y="3940489"/>
            <a:ext cx="475749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just">
              <a:lnSpc>
                <a:spcPct val="150000"/>
              </a:lnSpc>
            </a:pPr>
            <a:r>
              <a:rPr lang="vi-VN" sz="1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Cửa khóa bảo mật hai lớp kết hợp mật khẩu và thẻ RFID</a:t>
            </a:r>
            <a:r>
              <a:rPr lang="en-US" sz="1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nâng cao hơn về sự an toàn.</a:t>
            </a:r>
            <a:endParaRPr lang="vi-VN" sz="1800" b="1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9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E626FAF-04C0-21F7-B45E-E36B60591129}"/>
              </a:ext>
            </a:extLst>
          </p:cNvPr>
          <p:cNvSpPr/>
          <p:nvPr/>
        </p:nvSpPr>
        <p:spPr>
          <a:xfrm>
            <a:off x="1830313" y="3412107"/>
            <a:ext cx="5483373" cy="1427956"/>
          </a:xfrm>
          <a:prstGeom prst="roundRect">
            <a:avLst/>
          </a:prstGeom>
          <a:solidFill>
            <a:schemeClr val="accent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FA969-CCFC-98F4-3839-DDDABE6C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5" y="1162214"/>
            <a:ext cx="2252128" cy="14353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15CD9A-D956-D915-6C59-A5BCAABB0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368" y="709933"/>
            <a:ext cx="2252128" cy="19303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866387-C37A-ED11-416C-B3A0D9F5903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4346"/>
          <a:stretch/>
        </p:blipFill>
        <p:spPr>
          <a:xfrm>
            <a:off x="4027778" y="1152513"/>
            <a:ext cx="1270429" cy="1436611"/>
          </a:xfrm>
          <a:prstGeom prst="rect">
            <a:avLst/>
          </a:prstGeom>
        </p:spPr>
      </p:pic>
      <p:sp>
        <p:nvSpPr>
          <p:cNvPr id="20" name="Google Shape;2138;p37">
            <a:extLst>
              <a:ext uri="{FF2B5EF4-FFF2-40B4-BE49-F238E27FC236}">
                <a16:creationId xmlns:a16="http://schemas.microsoft.com/office/drawing/2014/main" id="{581F90E3-D7F0-B66C-2B95-61F02A762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6295" y="303437"/>
            <a:ext cx="403795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/>
            <a:r>
              <a:rPr lang="en-US" sz="3200" b="1">
                <a:solidFill>
                  <a:schemeClr val="accent5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2. Xây dựng đề tài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C265D1-C6F2-BB7A-C7D1-128359D073AB}"/>
              </a:ext>
            </a:extLst>
          </p:cNvPr>
          <p:cNvSpPr txBox="1"/>
          <p:nvPr/>
        </p:nvSpPr>
        <p:spPr>
          <a:xfrm>
            <a:off x="3614941" y="2692804"/>
            <a:ext cx="2096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chemeClr val="accent5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Keypad Matrix 4x4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172D1C-4C66-A759-361B-314FC0430B55}"/>
              </a:ext>
            </a:extLst>
          </p:cNvPr>
          <p:cNvSpPr txBox="1"/>
          <p:nvPr/>
        </p:nvSpPr>
        <p:spPr>
          <a:xfrm>
            <a:off x="5801278" y="2675911"/>
            <a:ext cx="2552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>
                <a:solidFill>
                  <a:schemeClr val="accent5">
                    <a:lumMod val="50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Module </a:t>
            </a:r>
            <a:r>
              <a:rPr lang="en-US" sz="1800" b="1">
                <a:solidFill>
                  <a:schemeClr val="accent5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Stm32f103c8t6 Blue Pill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235081-198F-0DA5-175F-D428FE42F85A}"/>
              </a:ext>
            </a:extLst>
          </p:cNvPr>
          <p:cNvSpPr txBox="1"/>
          <p:nvPr/>
        </p:nvSpPr>
        <p:spPr>
          <a:xfrm>
            <a:off x="1054634" y="2692804"/>
            <a:ext cx="192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chemeClr val="accent5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Module RFID RC522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4A5890-AA5D-83B2-41FC-5303A676C504}"/>
              </a:ext>
            </a:extLst>
          </p:cNvPr>
          <p:cNvSpPr txBox="1"/>
          <p:nvPr/>
        </p:nvSpPr>
        <p:spPr>
          <a:xfrm>
            <a:off x="2154962" y="3527086"/>
            <a:ext cx="4997796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lnSpc>
                <a:spcPct val="150000"/>
              </a:lnSpc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LCD 16x2: hiển thị thông báo (quét thẻ, nhập mật khẩu).</a:t>
            </a:r>
          </a:p>
          <a:p>
            <a:pPr marL="168275" indent="-168275">
              <a:lnSpc>
                <a:spcPct val="150000"/>
              </a:lnSpc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Servo Motor SG90: Điều khiển mở/đóng khóa.</a:t>
            </a:r>
          </a:p>
          <a:p>
            <a:pPr marL="168275" indent="-168275">
              <a:lnSpc>
                <a:spcPct val="150000"/>
              </a:lnSpc>
              <a:buClr>
                <a:schemeClr val="bg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Buzzer 3V: Cảnh báo và thông báo trạng thái.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>
          <a:extLst>
            <a:ext uri="{FF2B5EF4-FFF2-40B4-BE49-F238E27FC236}">
              <a16:creationId xmlns:a16="http://schemas.microsoft.com/office/drawing/2014/main" id="{40CC8AC9-DA53-540B-F05C-A27E74D2E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68ED25-B53A-BCF5-62A9-8215596D5644}"/>
              </a:ext>
            </a:extLst>
          </p:cNvPr>
          <p:cNvSpPr/>
          <p:nvPr/>
        </p:nvSpPr>
        <p:spPr>
          <a:xfrm>
            <a:off x="1539877" y="1895844"/>
            <a:ext cx="6165850" cy="26803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0" name="Google Shape;2980;p52">
            <a:extLst>
              <a:ext uri="{FF2B5EF4-FFF2-40B4-BE49-F238E27FC236}">
                <a16:creationId xmlns:a16="http://schemas.microsoft.com/office/drawing/2014/main" id="{E4BE1691-45C8-2F6C-37CE-5D0051C766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7903" y="446250"/>
            <a:ext cx="351873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accent5">
                    <a:lumMod val="50000"/>
                  </a:schemeClr>
                </a:solidFill>
              </a:rPr>
              <a:t>3. BLOCK DIAGRAM</a:t>
            </a:r>
            <a:endParaRPr sz="32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1520C6-9CC7-2F3A-D710-12165F76E8F7}"/>
              </a:ext>
            </a:extLst>
          </p:cNvPr>
          <p:cNvSpPr/>
          <p:nvPr/>
        </p:nvSpPr>
        <p:spPr>
          <a:xfrm>
            <a:off x="3836639" y="2646851"/>
            <a:ext cx="1561131" cy="1360714"/>
          </a:xfrm>
          <a:prstGeom prst="roundRect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STM32F103C8T6 blue pill</a:t>
            </a:r>
            <a:endParaRPr lang="en-US" b="1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41DD38F-890A-4001-B951-923C730F4DDD}"/>
              </a:ext>
            </a:extLst>
          </p:cNvPr>
          <p:cNvSpPr/>
          <p:nvPr/>
        </p:nvSpPr>
        <p:spPr>
          <a:xfrm>
            <a:off x="1706802" y="2331081"/>
            <a:ext cx="1316530" cy="597448"/>
          </a:xfrm>
          <a:prstGeom prst="roundRect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Module RFID RC522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900C04E-A06F-ECFC-D716-F76D64730E0C}"/>
              </a:ext>
            </a:extLst>
          </p:cNvPr>
          <p:cNvSpPr/>
          <p:nvPr/>
        </p:nvSpPr>
        <p:spPr>
          <a:xfrm>
            <a:off x="2018809" y="3713636"/>
            <a:ext cx="1316530" cy="597448"/>
          </a:xfrm>
          <a:prstGeom prst="roundRect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Keypad Matrix 4x4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9201235-AE61-EBF2-4F08-8B4C7911099D}"/>
              </a:ext>
            </a:extLst>
          </p:cNvPr>
          <p:cNvSpPr/>
          <p:nvPr/>
        </p:nvSpPr>
        <p:spPr>
          <a:xfrm>
            <a:off x="5829384" y="2089807"/>
            <a:ext cx="1316530" cy="597448"/>
          </a:xfrm>
          <a:prstGeom prst="roundRect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LCD 16x2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3EE9521-5A77-4A90-4FB6-7159D018BEE0}"/>
              </a:ext>
            </a:extLst>
          </p:cNvPr>
          <p:cNvSpPr/>
          <p:nvPr/>
        </p:nvSpPr>
        <p:spPr>
          <a:xfrm>
            <a:off x="6271002" y="2911878"/>
            <a:ext cx="1316530" cy="597448"/>
          </a:xfrm>
          <a:prstGeom prst="roundRect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Buzzer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105A6F-7DA0-D28E-4A57-1D87E2D4E729}"/>
              </a:ext>
            </a:extLst>
          </p:cNvPr>
          <p:cNvSpPr/>
          <p:nvPr/>
        </p:nvSpPr>
        <p:spPr>
          <a:xfrm>
            <a:off x="5984254" y="3807605"/>
            <a:ext cx="1316530" cy="597448"/>
          </a:xfrm>
          <a:prstGeom prst="roundRect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Servo Motor SG90</a:t>
            </a:r>
            <a:endParaRPr lang="en-US" b="1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5FCA358-46BF-06D9-5898-F5E6DFFC2740}"/>
              </a:ext>
            </a:extLst>
          </p:cNvPr>
          <p:cNvSpPr/>
          <p:nvPr/>
        </p:nvSpPr>
        <p:spPr>
          <a:xfrm>
            <a:off x="3964537" y="883479"/>
            <a:ext cx="1316530" cy="597448"/>
          </a:xfrm>
          <a:prstGeom prst="roundRect">
            <a:avLst/>
          </a:prstGeom>
          <a:solidFill>
            <a:schemeClr val="accent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Module RFID RC522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EDDB45-855F-DFF7-55E2-4EF944399A3B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622802" y="1480927"/>
            <a:ext cx="0" cy="359470"/>
          </a:xfrm>
          <a:prstGeom prst="straightConnector1">
            <a:avLst/>
          </a:prstGeom>
          <a:ln>
            <a:solidFill>
              <a:schemeClr val="accent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BCA114B-3A7D-2FCE-BF22-3CCA6071A853}"/>
              </a:ext>
            </a:extLst>
          </p:cNvPr>
          <p:cNvCxnSpPr>
            <a:cxnSpLocks/>
          </p:cNvCxnSpPr>
          <p:nvPr/>
        </p:nvCxnSpPr>
        <p:spPr>
          <a:xfrm>
            <a:off x="3023332" y="2629805"/>
            <a:ext cx="770538" cy="448419"/>
          </a:xfrm>
          <a:prstGeom prst="bentConnector3">
            <a:avLst/>
          </a:prstGeom>
          <a:ln>
            <a:solidFill>
              <a:schemeClr val="accent3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A67137B-8392-CCC4-5F21-30D32C29DE4C}"/>
              </a:ext>
            </a:extLst>
          </p:cNvPr>
          <p:cNvCxnSpPr>
            <a:cxnSpLocks/>
          </p:cNvCxnSpPr>
          <p:nvPr/>
        </p:nvCxnSpPr>
        <p:spPr>
          <a:xfrm flipV="1">
            <a:off x="3335339" y="3614164"/>
            <a:ext cx="458531" cy="393401"/>
          </a:xfrm>
          <a:prstGeom prst="bentConnector3">
            <a:avLst/>
          </a:prstGeom>
          <a:ln>
            <a:solidFill>
              <a:schemeClr val="accent3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E0D211D-F347-CE2B-6A8F-4AA726FD5B23}"/>
              </a:ext>
            </a:extLst>
          </p:cNvPr>
          <p:cNvCxnSpPr/>
          <p:nvPr/>
        </p:nvCxnSpPr>
        <p:spPr>
          <a:xfrm flipV="1">
            <a:off x="5344162" y="3210602"/>
            <a:ext cx="884767" cy="116606"/>
          </a:xfrm>
          <a:prstGeom prst="bentConnector3">
            <a:avLst/>
          </a:prstGeom>
          <a:ln>
            <a:solidFill>
              <a:schemeClr val="accent3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88619CC-1CB3-D2A9-5288-8E1EBBB1192C}"/>
              </a:ext>
            </a:extLst>
          </p:cNvPr>
          <p:cNvCxnSpPr/>
          <p:nvPr/>
        </p:nvCxnSpPr>
        <p:spPr>
          <a:xfrm>
            <a:off x="5344162" y="3614164"/>
            <a:ext cx="601133" cy="541867"/>
          </a:xfrm>
          <a:prstGeom prst="bentConnector3">
            <a:avLst/>
          </a:prstGeom>
          <a:ln>
            <a:solidFill>
              <a:schemeClr val="accent3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394FDA-8A2B-AC01-4D61-A171AD6A2B48}"/>
              </a:ext>
            </a:extLst>
          </p:cNvPr>
          <p:cNvGrpSpPr/>
          <p:nvPr/>
        </p:nvGrpSpPr>
        <p:grpSpPr>
          <a:xfrm>
            <a:off x="5344162" y="2388531"/>
            <a:ext cx="442383" cy="619208"/>
            <a:chOff x="5283200" y="2444667"/>
            <a:chExt cx="442383" cy="619208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49802BD-C4EF-0A6C-9DF6-E40376A12975}"/>
                </a:ext>
              </a:extLst>
            </p:cNvPr>
            <p:cNvCxnSpPr/>
            <p:nvPr/>
          </p:nvCxnSpPr>
          <p:spPr>
            <a:xfrm>
              <a:off x="5283200" y="3060700"/>
              <a:ext cx="222250" cy="0"/>
            </a:xfrm>
            <a:prstGeom prst="line">
              <a:avLst/>
            </a:prstGeom>
            <a:ln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62A825D-87DE-7661-B6DD-1DEC716D260E}"/>
                </a:ext>
              </a:extLst>
            </p:cNvPr>
            <p:cNvCxnSpPr/>
            <p:nvPr/>
          </p:nvCxnSpPr>
          <p:spPr>
            <a:xfrm flipV="1">
              <a:off x="5508625" y="2444667"/>
              <a:ext cx="0" cy="619208"/>
            </a:xfrm>
            <a:prstGeom prst="line">
              <a:avLst/>
            </a:prstGeom>
            <a:ln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DAF3E5F-E228-F20C-23D9-A0B47D2A8B87}"/>
                </a:ext>
              </a:extLst>
            </p:cNvPr>
            <p:cNvCxnSpPr/>
            <p:nvPr/>
          </p:nvCxnSpPr>
          <p:spPr>
            <a:xfrm>
              <a:off x="5505450" y="2444667"/>
              <a:ext cx="220133" cy="0"/>
            </a:xfrm>
            <a:prstGeom prst="straightConnector1">
              <a:avLst/>
            </a:prstGeom>
            <a:ln>
              <a:solidFill>
                <a:schemeClr val="accent3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72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532C4B30-A76E-9784-F1DA-B3BBFE9CB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0173CD7-0FF5-79B5-4177-F87A31E38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37" y="822191"/>
            <a:ext cx="6051196" cy="4141752"/>
          </a:xfrm>
          <a:prstGeom prst="rect">
            <a:avLst/>
          </a:prstGeom>
        </p:spPr>
      </p:pic>
      <p:sp>
        <p:nvSpPr>
          <p:cNvPr id="18" name="Google Shape;2980;p52">
            <a:extLst>
              <a:ext uri="{FF2B5EF4-FFF2-40B4-BE49-F238E27FC236}">
                <a16:creationId xmlns:a16="http://schemas.microsoft.com/office/drawing/2014/main" id="{1AA51EE7-DFD0-7EAE-9739-61D3438227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812" y="224936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accent5">
                    <a:lumMod val="50000"/>
                  </a:schemeClr>
                </a:solidFill>
              </a:rPr>
              <a:t>4. SCHEMATIC</a:t>
            </a:r>
            <a:endParaRPr sz="3200" b="1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8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03DE18B3-F53F-23FD-7109-A96657175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89A185C6-1AE1-A20C-BDA4-3A0B57179333}"/>
              </a:ext>
            </a:extLst>
          </p:cNvPr>
          <p:cNvSpPr/>
          <p:nvPr/>
        </p:nvSpPr>
        <p:spPr>
          <a:xfrm>
            <a:off x="4364766" y="-121504"/>
            <a:ext cx="2658675" cy="5386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FBD732-BD51-4DA4-A329-54D44FC8DC93}"/>
              </a:ext>
            </a:extLst>
          </p:cNvPr>
          <p:cNvSpPr/>
          <p:nvPr/>
        </p:nvSpPr>
        <p:spPr>
          <a:xfrm>
            <a:off x="3407834" y="207038"/>
            <a:ext cx="4572540" cy="4656955"/>
          </a:xfrm>
          <a:prstGeom prst="roundRect">
            <a:avLst>
              <a:gd name="adj" fmla="val 1159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2980;p52">
            <a:extLst>
              <a:ext uri="{FF2B5EF4-FFF2-40B4-BE49-F238E27FC236}">
                <a16:creationId xmlns:a16="http://schemas.microsoft.com/office/drawing/2014/main" id="{36F2E747-6A3C-1926-A781-B9724DFAF9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034" y="489182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5">
                    <a:lumMod val="50000"/>
                  </a:schemeClr>
                </a:solidFill>
              </a:rPr>
              <a:t>5. PCB</a:t>
            </a:r>
            <a:br>
              <a:rPr lang="en" sz="3600" b="1">
                <a:solidFill>
                  <a:schemeClr val="accent5">
                    <a:lumMod val="50000"/>
                  </a:schemeClr>
                </a:solidFill>
              </a:rPr>
            </a:br>
            <a:endParaRPr sz="3600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2EBFF-F155-1504-7C4C-57C8E51BE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71" y="316231"/>
            <a:ext cx="4354492" cy="4429210"/>
          </a:xfrm>
          <a:prstGeom prst="rect">
            <a:avLst/>
          </a:prstGeom>
        </p:spPr>
      </p:pic>
      <p:grpSp>
        <p:nvGrpSpPr>
          <p:cNvPr id="19" name="Google Shape;4766;p64">
            <a:extLst>
              <a:ext uri="{FF2B5EF4-FFF2-40B4-BE49-F238E27FC236}">
                <a16:creationId xmlns:a16="http://schemas.microsoft.com/office/drawing/2014/main" id="{8327E029-2C0D-71AE-DCDD-6A390846B69D}"/>
              </a:ext>
            </a:extLst>
          </p:cNvPr>
          <p:cNvGrpSpPr/>
          <p:nvPr/>
        </p:nvGrpSpPr>
        <p:grpSpPr>
          <a:xfrm>
            <a:off x="1163626" y="2517625"/>
            <a:ext cx="2008152" cy="2309644"/>
            <a:chOff x="1260950" y="-166737"/>
            <a:chExt cx="5129675" cy="5643987"/>
          </a:xfrm>
        </p:grpSpPr>
        <p:sp>
          <p:nvSpPr>
            <p:cNvPr id="20" name="Google Shape;4767;p64">
              <a:extLst>
                <a:ext uri="{FF2B5EF4-FFF2-40B4-BE49-F238E27FC236}">
                  <a16:creationId xmlns:a16="http://schemas.microsoft.com/office/drawing/2014/main" id="{CEC4DD2C-CD90-61E3-4F50-E7D3988716AE}"/>
                </a:ext>
              </a:extLst>
            </p:cNvPr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768;p64">
              <a:extLst>
                <a:ext uri="{FF2B5EF4-FFF2-40B4-BE49-F238E27FC236}">
                  <a16:creationId xmlns:a16="http://schemas.microsoft.com/office/drawing/2014/main" id="{76D7BC54-0637-231D-AC28-014F56A9B48B}"/>
                </a:ext>
              </a:extLst>
            </p:cNvPr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769;p64">
              <a:extLst>
                <a:ext uri="{FF2B5EF4-FFF2-40B4-BE49-F238E27FC236}">
                  <a16:creationId xmlns:a16="http://schemas.microsoft.com/office/drawing/2014/main" id="{033B90B6-7356-A27E-2404-3DD6E85256EE}"/>
                </a:ext>
              </a:extLst>
            </p:cNvPr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770;p64">
              <a:extLst>
                <a:ext uri="{FF2B5EF4-FFF2-40B4-BE49-F238E27FC236}">
                  <a16:creationId xmlns:a16="http://schemas.microsoft.com/office/drawing/2014/main" id="{06DDDD59-CA28-B506-C0AC-305FAC745602}"/>
                </a:ext>
              </a:extLst>
            </p:cNvPr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771;p64">
              <a:extLst>
                <a:ext uri="{FF2B5EF4-FFF2-40B4-BE49-F238E27FC236}">
                  <a16:creationId xmlns:a16="http://schemas.microsoft.com/office/drawing/2014/main" id="{19B82897-51CB-DC85-32E5-C7B1FDE18704}"/>
                </a:ext>
              </a:extLst>
            </p:cNvPr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72;p64">
              <a:extLst>
                <a:ext uri="{FF2B5EF4-FFF2-40B4-BE49-F238E27FC236}">
                  <a16:creationId xmlns:a16="http://schemas.microsoft.com/office/drawing/2014/main" id="{262D10DD-B958-0A22-4CEF-9C754A883979}"/>
                </a:ext>
              </a:extLst>
            </p:cNvPr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73;p64">
              <a:extLst>
                <a:ext uri="{FF2B5EF4-FFF2-40B4-BE49-F238E27FC236}">
                  <a16:creationId xmlns:a16="http://schemas.microsoft.com/office/drawing/2014/main" id="{B500A032-5E6F-B9E9-D2C0-2B4712A8E87F}"/>
                </a:ext>
              </a:extLst>
            </p:cNvPr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74;p64">
              <a:extLst>
                <a:ext uri="{FF2B5EF4-FFF2-40B4-BE49-F238E27FC236}">
                  <a16:creationId xmlns:a16="http://schemas.microsoft.com/office/drawing/2014/main" id="{BC1FA471-E220-4664-DD99-E7683DAAB0E4}"/>
                </a:ext>
              </a:extLst>
            </p:cNvPr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75;p64">
              <a:extLst>
                <a:ext uri="{FF2B5EF4-FFF2-40B4-BE49-F238E27FC236}">
                  <a16:creationId xmlns:a16="http://schemas.microsoft.com/office/drawing/2014/main" id="{F8019A61-EEDC-0F2E-7ACA-F88DAA5538D7}"/>
                </a:ext>
              </a:extLst>
            </p:cNvPr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76;p64">
              <a:extLst>
                <a:ext uri="{FF2B5EF4-FFF2-40B4-BE49-F238E27FC236}">
                  <a16:creationId xmlns:a16="http://schemas.microsoft.com/office/drawing/2014/main" id="{65D84FAF-E992-A9FA-6387-AA00BFA53BD8}"/>
                </a:ext>
              </a:extLst>
            </p:cNvPr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77;p64">
              <a:extLst>
                <a:ext uri="{FF2B5EF4-FFF2-40B4-BE49-F238E27FC236}">
                  <a16:creationId xmlns:a16="http://schemas.microsoft.com/office/drawing/2014/main" id="{DDE19275-AD95-DB09-6A7F-DAB0FDF5C9C5}"/>
                </a:ext>
              </a:extLst>
            </p:cNvPr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78;p64">
              <a:extLst>
                <a:ext uri="{FF2B5EF4-FFF2-40B4-BE49-F238E27FC236}">
                  <a16:creationId xmlns:a16="http://schemas.microsoft.com/office/drawing/2014/main" id="{91CD8FFC-F15D-8C2C-9991-D6373DA84DA3}"/>
                </a:ext>
              </a:extLst>
            </p:cNvPr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79;p64">
              <a:extLst>
                <a:ext uri="{FF2B5EF4-FFF2-40B4-BE49-F238E27FC236}">
                  <a16:creationId xmlns:a16="http://schemas.microsoft.com/office/drawing/2014/main" id="{C4C81534-0B11-712D-6A8B-D79334708CD8}"/>
                </a:ext>
              </a:extLst>
            </p:cNvPr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80;p64">
              <a:extLst>
                <a:ext uri="{FF2B5EF4-FFF2-40B4-BE49-F238E27FC236}">
                  <a16:creationId xmlns:a16="http://schemas.microsoft.com/office/drawing/2014/main" id="{A984A366-4AAA-99B6-8ED5-B85AF5A465F8}"/>
                </a:ext>
              </a:extLst>
            </p:cNvPr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81;p64">
              <a:extLst>
                <a:ext uri="{FF2B5EF4-FFF2-40B4-BE49-F238E27FC236}">
                  <a16:creationId xmlns:a16="http://schemas.microsoft.com/office/drawing/2014/main" id="{F96278D8-738E-EBD4-FC8C-2830F7BD8D41}"/>
                </a:ext>
              </a:extLst>
            </p:cNvPr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782;p64">
              <a:extLst>
                <a:ext uri="{FF2B5EF4-FFF2-40B4-BE49-F238E27FC236}">
                  <a16:creationId xmlns:a16="http://schemas.microsoft.com/office/drawing/2014/main" id="{E0412BA0-0C81-E910-9620-AA5A8DA71E98}"/>
                </a:ext>
              </a:extLst>
            </p:cNvPr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783;p64">
              <a:extLst>
                <a:ext uri="{FF2B5EF4-FFF2-40B4-BE49-F238E27FC236}">
                  <a16:creationId xmlns:a16="http://schemas.microsoft.com/office/drawing/2014/main" id="{43958531-1FE2-A912-8A0A-6DDC0C87371A}"/>
                </a:ext>
              </a:extLst>
            </p:cNvPr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784;p64">
              <a:extLst>
                <a:ext uri="{FF2B5EF4-FFF2-40B4-BE49-F238E27FC236}">
                  <a16:creationId xmlns:a16="http://schemas.microsoft.com/office/drawing/2014/main" id="{9CEE1D87-CDC9-59F7-2BC8-903E716DF906}"/>
                </a:ext>
              </a:extLst>
            </p:cNvPr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785;p64">
              <a:extLst>
                <a:ext uri="{FF2B5EF4-FFF2-40B4-BE49-F238E27FC236}">
                  <a16:creationId xmlns:a16="http://schemas.microsoft.com/office/drawing/2014/main" id="{9A2955A4-D478-2A59-5054-EC4CE6122C94}"/>
                </a:ext>
              </a:extLst>
            </p:cNvPr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786;p64">
              <a:extLst>
                <a:ext uri="{FF2B5EF4-FFF2-40B4-BE49-F238E27FC236}">
                  <a16:creationId xmlns:a16="http://schemas.microsoft.com/office/drawing/2014/main" id="{E24500B1-EAD9-0052-E021-D8063B4F4DFB}"/>
                </a:ext>
              </a:extLst>
            </p:cNvPr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787;p64">
              <a:extLst>
                <a:ext uri="{FF2B5EF4-FFF2-40B4-BE49-F238E27FC236}">
                  <a16:creationId xmlns:a16="http://schemas.microsoft.com/office/drawing/2014/main" id="{A1E9E5B0-2073-C7A8-E316-E756A7C72235}"/>
                </a:ext>
              </a:extLst>
            </p:cNvPr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788;p64">
              <a:extLst>
                <a:ext uri="{FF2B5EF4-FFF2-40B4-BE49-F238E27FC236}">
                  <a16:creationId xmlns:a16="http://schemas.microsoft.com/office/drawing/2014/main" id="{E361CF0C-5AB5-F3E7-60D7-E79ED7D5C3DC}"/>
                </a:ext>
              </a:extLst>
            </p:cNvPr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789;p64">
              <a:extLst>
                <a:ext uri="{FF2B5EF4-FFF2-40B4-BE49-F238E27FC236}">
                  <a16:creationId xmlns:a16="http://schemas.microsoft.com/office/drawing/2014/main" id="{662EECAF-1279-E1B5-CE7B-F151EDF69C2B}"/>
                </a:ext>
              </a:extLst>
            </p:cNvPr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790;p64">
              <a:extLst>
                <a:ext uri="{FF2B5EF4-FFF2-40B4-BE49-F238E27FC236}">
                  <a16:creationId xmlns:a16="http://schemas.microsoft.com/office/drawing/2014/main" id="{DAFA7624-92CB-7179-D0E0-11704E5E42C8}"/>
                </a:ext>
              </a:extLst>
            </p:cNvPr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91;p64">
              <a:extLst>
                <a:ext uri="{FF2B5EF4-FFF2-40B4-BE49-F238E27FC236}">
                  <a16:creationId xmlns:a16="http://schemas.microsoft.com/office/drawing/2014/main" id="{9B30C697-B04D-B803-E6A6-69F5D53A2337}"/>
                </a:ext>
              </a:extLst>
            </p:cNvPr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792;p64">
              <a:extLst>
                <a:ext uri="{FF2B5EF4-FFF2-40B4-BE49-F238E27FC236}">
                  <a16:creationId xmlns:a16="http://schemas.microsoft.com/office/drawing/2014/main" id="{7E0BE145-9A69-0701-0377-06698C0274E0}"/>
                </a:ext>
              </a:extLst>
            </p:cNvPr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793;p64">
              <a:extLst>
                <a:ext uri="{FF2B5EF4-FFF2-40B4-BE49-F238E27FC236}">
                  <a16:creationId xmlns:a16="http://schemas.microsoft.com/office/drawing/2014/main" id="{16D6C1EB-4483-6BB8-F43C-CA74F1F8FA0A}"/>
                </a:ext>
              </a:extLst>
            </p:cNvPr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94;p64">
              <a:extLst>
                <a:ext uri="{FF2B5EF4-FFF2-40B4-BE49-F238E27FC236}">
                  <a16:creationId xmlns:a16="http://schemas.microsoft.com/office/drawing/2014/main" id="{D4B3E364-2B32-8C7A-F764-895D5BDD22C1}"/>
                </a:ext>
              </a:extLst>
            </p:cNvPr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795;p64">
              <a:extLst>
                <a:ext uri="{FF2B5EF4-FFF2-40B4-BE49-F238E27FC236}">
                  <a16:creationId xmlns:a16="http://schemas.microsoft.com/office/drawing/2014/main" id="{2698E339-ACAC-18DC-A0B6-2F2FAEB8FEA8}"/>
                </a:ext>
              </a:extLst>
            </p:cNvPr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796;p64">
              <a:extLst>
                <a:ext uri="{FF2B5EF4-FFF2-40B4-BE49-F238E27FC236}">
                  <a16:creationId xmlns:a16="http://schemas.microsoft.com/office/drawing/2014/main" id="{09C2CB96-5340-AF04-A3CF-1B5164AE51FD}"/>
                </a:ext>
              </a:extLst>
            </p:cNvPr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797;p64">
              <a:extLst>
                <a:ext uri="{FF2B5EF4-FFF2-40B4-BE49-F238E27FC236}">
                  <a16:creationId xmlns:a16="http://schemas.microsoft.com/office/drawing/2014/main" id="{433FE4CF-9B45-B213-E63A-8AA70012CE77}"/>
                </a:ext>
              </a:extLst>
            </p:cNvPr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98;p64">
              <a:extLst>
                <a:ext uri="{FF2B5EF4-FFF2-40B4-BE49-F238E27FC236}">
                  <a16:creationId xmlns:a16="http://schemas.microsoft.com/office/drawing/2014/main" id="{4A75CBCA-CE1D-6C1E-7140-4C8F7626A39B}"/>
                </a:ext>
              </a:extLst>
            </p:cNvPr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799;p64">
              <a:extLst>
                <a:ext uri="{FF2B5EF4-FFF2-40B4-BE49-F238E27FC236}">
                  <a16:creationId xmlns:a16="http://schemas.microsoft.com/office/drawing/2014/main" id="{6EB4CFE7-D55A-528E-908E-0045ADDFBDAD}"/>
                </a:ext>
              </a:extLst>
            </p:cNvPr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800;p64">
              <a:extLst>
                <a:ext uri="{FF2B5EF4-FFF2-40B4-BE49-F238E27FC236}">
                  <a16:creationId xmlns:a16="http://schemas.microsoft.com/office/drawing/2014/main" id="{6EDEF0A1-E2EC-39B2-4C44-A2403F941F73}"/>
                </a:ext>
              </a:extLst>
            </p:cNvPr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01;p64">
              <a:extLst>
                <a:ext uri="{FF2B5EF4-FFF2-40B4-BE49-F238E27FC236}">
                  <a16:creationId xmlns:a16="http://schemas.microsoft.com/office/drawing/2014/main" id="{58E9B2FA-DDF5-1295-E51D-150BC5944582}"/>
                </a:ext>
              </a:extLst>
            </p:cNvPr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02;p64">
              <a:extLst>
                <a:ext uri="{FF2B5EF4-FFF2-40B4-BE49-F238E27FC236}">
                  <a16:creationId xmlns:a16="http://schemas.microsoft.com/office/drawing/2014/main" id="{F0A30DE5-7E65-B192-179F-0D46F2CB7090}"/>
                </a:ext>
              </a:extLst>
            </p:cNvPr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03;p64">
              <a:extLst>
                <a:ext uri="{FF2B5EF4-FFF2-40B4-BE49-F238E27FC236}">
                  <a16:creationId xmlns:a16="http://schemas.microsoft.com/office/drawing/2014/main" id="{DE58CACA-FE52-FFAF-88D2-F1D0975AF66F}"/>
                </a:ext>
              </a:extLst>
            </p:cNvPr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804;p64">
              <a:extLst>
                <a:ext uri="{FF2B5EF4-FFF2-40B4-BE49-F238E27FC236}">
                  <a16:creationId xmlns:a16="http://schemas.microsoft.com/office/drawing/2014/main" id="{7B4BE9BF-31E6-75D4-4BF9-F0DE749B6BCC}"/>
                </a:ext>
              </a:extLst>
            </p:cNvPr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805;p64">
              <a:extLst>
                <a:ext uri="{FF2B5EF4-FFF2-40B4-BE49-F238E27FC236}">
                  <a16:creationId xmlns:a16="http://schemas.microsoft.com/office/drawing/2014/main" id="{1E878290-E5DD-959C-000B-0F7ED9892546}"/>
                </a:ext>
              </a:extLst>
            </p:cNvPr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806;p64">
              <a:extLst>
                <a:ext uri="{FF2B5EF4-FFF2-40B4-BE49-F238E27FC236}">
                  <a16:creationId xmlns:a16="http://schemas.microsoft.com/office/drawing/2014/main" id="{93FC9809-56FC-F18D-BA57-9D6818CC5226}"/>
                </a:ext>
              </a:extLst>
            </p:cNvPr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807;p64">
              <a:extLst>
                <a:ext uri="{FF2B5EF4-FFF2-40B4-BE49-F238E27FC236}">
                  <a16:creationId xmlns:a16="http://schemas.microsoft.com/office/drawing/2014/main" id="{9E1617FB-6E0B-819C-8B62-909764BAAE3D}"/>
                </a:ext>
              </a:extLst>
            </p:cNvPr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808;p64">
              <a:extLst>
                <a:ext uri="{FF2B5EF4-FFF2-40B4-BE49-F238E27FC236}">
                  <a16:creationId xmlns:a16="http://schemas.microsoft.com/office/drawing/2014/main" id="{E64832A5-6D4C-1775-54D3-20FAC3E93C3B}"/>
                </a:ext>
              </a:extLst>
            </p:cNvPr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809;p64">
              <a:extLst>
                <a:ext uri="{FF2B5EF4-FFF2-40B4-BE49-F238E27FC236}">
                  <a16:creationId xmlns:a16="http://schemas.microsoft.com/office/drawing/2014/main" id="{B6074BCB-7E7C-F8DF-5C07-E7BA1E878507}"/>
                </a:ext>
              </a:extLst>
            </p:cNvPr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810;p64">
              <a:extLst>
                <a:ext uri="{FF2B5EF4-FFF2-40B4-BE49-F238E27FC236}">
                  <a16:creationId xmlns:a16="http://schemas.microsoft.com/office/drawing/2014/main" id="{49AC7375-EF9D-51A5-CE84-8505B4F8F42D}"/>
                </a:ext>
              </a:extLst>
            </p:cNvPr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811;p64">
              <a:extLst>
                <a:ext uri="{FF2B5EF4-FFF2-40B4-BE49-F238E27FC236}">
                  <a16:creationId xmlns:a16="http://schemas.microsoft.com/office/drawing/2014/main" id="{A8E11BEF-7474-A68C-B066-C931CAA5CA81}"/>
                </a:ext>
              </a:extLst>
            </p:cNvPr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812;p64">
              <a:extLst>
                <a:ext uri="{FF2B5EF4-FFF2-40B4-BE49-F238E27FC236}">
                  <a16:creationId xmlns:a16="http://schemas.microsoft.com/office/drawing/2014/main" id="{4E594312-50F5-E3EC-F492-F3774C4AA001}"/>
                </a:ext>
              </a:extLst>
            </p:cNvPr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813;p64">
              <a:extLst>
                <a:ext uri="{FF2B5EF4-FFF2-40B4-BE49-F238E27FC236}">
                  <a16:creationId xmlns:a16="http://schemas.microsoft.com/office/drawing/2014/main" id="{CD4C0A1C-D1DA-4DA2-204E-F61689CD0E0B}"/>
                </a:ext>
              </a:extLst>
            </p:cNvPr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814;p64">
              <a:extLst>
                <a:ext uri="{FF2B5EF4-FFF2-40B4-BE49-F238E27FC236}">
                  <a16:creationId xmlns:a16="http://schemas.microsoft.com/office/drawing/2014/main" id="{5FE4CF50-656F-2393-8BBC-415A11AAE73A}"/>
                </a:ext>
              </a:extLst>
            </p:cNvPr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815;p64">
              <a:extLst>
                <a:ext uri="{FF2B5EF4-FFF2-40B4-BE49-F238E27FC236}">
                  <a16:creationId xmlns:a16="http://schemas.microsoft.com/office/drawing/2014/main" id="{4080A571-E4D8-D9DD-7591-47580C23EC8E}"/>
                </a:ext>
              </a:extLst>
            </p:cNvPr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816;p64">
              <a:extLst>
                <a:ext uri="{FF2B5EF4-FFF2-40B4-BE49-F238E27FC236}">
                  <a16:creationId xmlns:a16="http://schemas.microsoft.com/office/drawing/2014/main" id="{CD8396EF-0BDA-BEF5-1C38-D878F4C48D7B}"/>
                </a:ext>
              </a:extLst>
            </p:cNvPr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817;p64">
              <a:extLst>
                <a:ext uri="{FF2B5EF4-FFF2-40B4-BE49-F238E27FC236}">
                  <a16:creationId xmlns:a16="http://schemas.microsoft.com/office/drawing/2014/main" id="{5C6E54A8-A4C0-4896-9670-F11D76813710}"/>
                </a:ext>
              </a:extLst>
            </p:cNvPr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818;p64">
              <a:extLst>
                <a:ext uri="{FF2B5EF4-FFF2-40B4-BE49-F238E27FC236}">
                  <a16:creationId xmlns:a16="http://schemas.microsoft.com/office/drawing/2014/main" id="{5B46788B-B91B-47D4-7427-F4D28CADC699}"/>
                </a:ext>
              </a:extLst>
            </p:cNvPr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819;p64">
              <a:extLst>
                <a:ext uri="{FF2B5EF4-FFF2-40B4-BE49-F238E27FC236}">
                  <a16:creationId xmlns:a16="http://schemas.microsoft.com/office/drawing/2014/main" id="{690E162C-4427-3646-948B-3D6EFF241845}"/>
                </a:ext>
              </a:extLst>
            </p:cNvPr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820;p64">
              <a:extLst>
                <a:ext uri="{FF2B5EF4-FFF2-40B4-BE49-F238E27FC236}">
                  <a16:creationId xmlns:a16="http://schemas.microsoft.com/office/drawing/2014/main" id="{90214F2B-EB33-BD66-4257-3E621B361121}"/>
                </a:ext>
              </a:extLst>
            </p:cNvPr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821;p64">
              <a:extLst>
                <a:ext uri="{FF2B5EF4-FFF2-40B4-BE49-F238E27FC236}">
                  <a16:creationId xmlns:a16="http://schemas.microsoft.com/office/drawing/2014/main" id="{BB264182-A25F-41FB-1CF9-4CB6D60C7E44}"/>
                </a:ext>
              </a:extLst>
            </p:cNvPr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822;p64">
              <a:extLst>
                <a:ext uri="{FF2B5EF4-FFF2-40B4-BE49-F238E27FC236}">
                  <a16:creationId xmlns:a16="http://schemas.microsoft.com/office/drawing/2014/main" id="{205E8A30-B5D0-E45E-8D0D-F104BFBCBA17}"/>
                </a:ext>
              </a:extLst>
            </p:cNvPr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823;p64">
              <a:extLst>
                <a:ext uri="{FF2B5EF4-FFF2-40B4-BE49-F238E27FC236}">
                  <a16:creationId xmlns:a16="http://schemas.microsoft.com/office/drawing/2014/main" id="{FD2EC00A-C2A1-F189-AD74-6D52782FF5C1}"/>
                </a:ext>
              </a:extLst>
            </p:cNvPr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824;p64">
              <a:extLst>
                <a:ext uri="{FF2B5EF4-FFF2-40B4-BE49-F238E27FC236}">
                  <a16:creationId xmlns:a16="http://schemas.microsoft.com/office/drawing/2014/main" id="{3CC41978-1F9F-8351-8262-67F2C37868D0}"/>
                </a:ext>
              </a:extLst>
            </p:cNvPr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825;p64">
              <a:extLst>
                <a:ext uri="{FF2B5EF4-FFF2-40B4-BE49-F238E27FC236}">
                  <a16:creationId xmlns:a16="http://schemas.microsoft.com/office/drawing/2014/main" id="{57CCAB0F-FAD9-1158-57CB-99FBA9C18FF7}"/>
                </a:ext>
              </a:extLst>
            </p:cNvPr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826;p64">
              <a:extLst>
                <a:ext uri="{FF2B5EF4-FFF2-40B4-BE49-F238E27FC236}">
                  <a16:creationId xmlns:a16="http://schemas.microsoft.com/office/drawing/2014/main" id="{18B5B3D3-4C9A-A4BF-7808-C1D677CCE460}"/>
                </a:ext>
              </a:extLst>
            </p:cNvPr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827;p64">
              <a:extLst>
                <a:ext uri="{FF2B5EF4-FFF2-40B4-BE49-F238E27FC236}">
                  <a16:creationId xmlns:a16="http://schemas.microsoft.com/office/drawing/2014/main" id="{7E2F76E1-2E6F-B51E-1FD0-26BC3FEF5E08}"/>
                </a:ext>
              </a:extLst>
            </p:cNvPr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828;p64">
              <a:extLst>
                <a:ext uri="{FF2B5EF4-FFF2-40B4-BE49-F238E27FC236}">
                  <a16:creationId xmlns:a16="http://schemas.microsoft.com/office/drawing/2014/main" id="{1C443409-7286-DE9D-1AF0-5D007122A68B}"/>
                </a:ext>
              </a:extLst>
            </p:cNvPr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829;p64">
              <a:extLst>
                <a:ext uri="{FF2B5EF4-FFF2-40B4-BE49-F238E27FC236}">
                  <a16:creationId xmlns:a16="http://schemas.microsoft.com/office/drawing/2014/main" id="{FD3F11A4-9487-54F5-A315-C354488F0217}"/>
                </a:ext>
              </a:extLst>
            </p:cNvPr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830;p64">
              <a:extLst>
                <a:ext uri="{FF2B5EF4-FFF2-40B4-BE49-F238E27FC236}">
                  <a16:creationId xmlns:a16="http://schemas.microsoft.com/office/drawing/2014/main" id="{1DA00C28-9070-0C38-8218-7A5B2072A5FE}"/>
                </a:ext>
              </a:extLst>
            </p:cNvPr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831;p64">
              <a:extLst>
                <a:ext uri="{FF2B5EF4-FFF2-40B4-BE49-F238E27FC236}">
                  <a16:creationId xmlns:a16="http://schemas.microsoft.com/office/drawing/2014/main" id="{8CA8636D-52D6-FE70-076D-BBAB447E91CD}"/>
                </a:ext>
              </a:extLst>
            </p:cNvPr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832;p64">
              <a:extLst>
                <a:ext uri="{FF2B5EF4-FFF2-40B4-BE49-F238E27FC236}">
                  <a16:creationId xmlns:a16="http://schemas.microsoft.com/office/drawing/2014/main" id="{5ACE90D6-BA61-95DD-EA37-77ACB82FEC4E}"/>
                </a:ext>
              </a:extLst>
            </p:cNvPr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833;p64">
              <a:extLst>
                <a:ext uri="{FF2B5EF4-FFF2-40B4-BE49-F238E27FC236}">
                  <a16:creationId xmlns:a16="http://schemas.microsoft.com/office/drawing/2014/main" id="{5A784A8D-9C9C-36FC-DE2D-31E84622C152}"/>
                </a:ext>
              </a:extLst>
            </p:cNvPr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834;p64">
              <a:extLst>
                <a:ext uri="{FF2B5EF4-FFF2-40B4-BE49-F238E27FC236}">
                  <a16:creationId xmlns:a16="http://schemas.microsoft.com/office/drawing/2014/main" id="{A74E270B-C44F-068A-D2CA-4EF7B57E7CCC}"/>
                </a:ext>
              </a:extLst>
            </p:cNvPr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835;p64">
              <a:extLst>
                <a:ext uri="{FF2B5EF4-FFF2-40B4-BE49-F238E27FC236}">
                  <a16:creationId xmlns:a16="http://schemas.microsoft.com/office/drawing/2014/main" id="{0C10FB89-0CD9-F769-3552-88FC6A983C7B}"/>
                </a:ext>
              </a:extLst>
            </p:cNvPr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836;p64">
              <a:extLst>
                <a:ext uri="{FF2B5EF4-FFF2-40B4-BE49-F238E27FC236}">
                  <a16:creationId xmlns:a16="http://schemas.microsoft.com/office/drawing/2014/main" id="{0189F808-9E6C-2D11-5A8D-993804382C65}"/>
                </a:ext>
              </a:extLst>
            </p:cNvPr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837;p64">
              <a:extLst>
                <a:ext uri="{FF2B5EF4-FFF2-40B4-BE49-F238E27FC236}">
                  <a16:creationId xmlns:a16="http://schemas.microsoft.com/office/drawing/2014/main" id="{D94A1D6F-71DE-9673-AFF1-4610CBB08A12}"/>
                </a:ext>
              </a:extLst>
            </p:cNvPr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838;p64">
              <a:extLst>
                <a:ext uri="{FF2B5EF4-FFF2-40B4-BE49-F238E27FC236}">
                  <a16:creationId xmlns:a16="http://schemas.microsoft.com/office/drawing/2014/main" id="{952E2DB7-AD97-2379-C762-9DAC9A4C7A58}"/>
                </a:ext>
              </a:extLst>
            </p:cNvPr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839;p64">
              <a:extLst>
                <a:ext uri="{FF2B5EF4-FFF2-40B4-BE49-F238E27FC236}">
                  <a16:creationId xmlns:a16="http://schemas.microsoft.com/office/drawing/2014/main" id="{AD8C6B5F-3765-6E0E-7BD7-939D0FF9B397}"/>
                </a:ext>
              </a:extLst>
            </p:cNvPr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840;p64">
              <a:extLst>
                <a:ext uri="{FF2B5EF4-FFF2-40B4-BE49-F238E27FC236}">
                  <a16:creationId xmlns:a16="http://schemas.microsoft.com/office/drawing/2014/main" id="{7BB766C1-AD47-41A8-F916-E930B08B7752}"/>
                </a:ext>
              </a:extLst>
            </p:cNvPr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841;p64">
              <a:extLst>
                <a:ext uri="{FF2B5EF4-FFF2-40B4-BE49-F238E27FC236}">
                  <a16:creationId xmlns:a16="http://schemas.microsoft.com/office/drawing/2014/main" id="{10E9891F-307E-F81E-73AA-920E1B949EF3}"/>
                </a:ext>
              </a:extLst>
            </p:cNvPr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842;p64">
              <a:extLst>
                <a:ext uri="{FF2B5EF4-FFF2-40B4-BE49-F238E27FC236}">
                  <a16:creationId xmlns:a16="http://schemas.microsoft.com/office/drawing/2014/main" id="{BE16948B-452F-14AB-F50C-67E5A26A3570}"/>
                </a:ext>
              </a:extLst>
            </p:cNvPr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843;p64">
              <a:extLst>
                <a:ext uri="{FF2B5EF4-FFF2-40B4-BE49-F238E27FC236}">
                  <a16:creationId xmlns:a16="http://schemas.microsoft.com/office/drawing/2014/main" id="{1B3393A3-A429-AD6B-50F6-C1B7C9B98C33}"/>
                </a:ext>
              </a:extLst>
            </p:cNvPr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844;p64">
              <a:extLst>
                <a:ext uri="{FF2B5EF4-FFF2-40B4-BE49-F238E27FC236}">
                  <a16:creationId xmlns:a16="http://schemas.microsoft.com/office/drawing/2014/main" id="{F2206550-B61B-B852-85DF-1AC152FFC261}"/>
                </a:ext>
              </a:extLst>
            </p:cNvPr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845;p64">
              <a:extLst>
                <a:ext uri="{FF2B5EF4-FFF2-40B4-BE49-F238E27FC236}">
                  <a16:creationId xmlns:a16="http://schemas.microsoft.com/office/drawing/2014/main" id="{07D3379A-FC8B-DBC3-F62F-05A1F589277F}"/>
                </a:ext>
              </a:extLst>
            </p:cNvPr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846;p64">
              <a:extLst>
                <a:ext uri="{FF2B5EF4-FFF2-40B4-BE49-F238E27FC236}">
                  <a16:creationId xmlns:a16="http://schemas.microsoft.com/office/drawing/2014/main" id="{BAC2DB20-7539-7935-40A2-0E52175B8BEF}"/>
                </a:ext>
              </a:extLst>
            </p:cNvPr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847;p64">
              <a:extLst>
                <a:ext uri="{FF2B5EF4-FFF2-40B4-BE49-F238E27FC236}">
                  <a16:creationId xmlns:a16="http://schemas.microsoft.com/office/drawing/2014/main" id="{7B60B0FF-723E-274E-1ED4-01AC3404D99A}"/>
                </a:ext>
              </a:extLst>
            </p:cNvPr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848;p64">
              <a:extLst>
                <a:ext uri="{FF2B5EF4-FFF2-40B4-BE49-F238E27FC236}">
                  <a16:creationId xmlns:a16="http://schemas.microsoft.com/office/drawing/2014/main" id="{8EEFAE34-0661-31D5-2F23-2658AD056BFF}"/>
                </a:ext>
              </a:extLst>
            </p:cNvPr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849;p64">
              <a:extLst>
                <a:ext uri="{FF2B5EF4-FFF2-40B4-BE49-F238E27FC236}">
                  <a16:creationId xmlns:a16="http://schemas.microsoft.com/office/drawing/2014/main" id="{196D0D56-AB57-70DA-F486-691C568AFC01}"/>
                </a:ext>
              </a:extLst>
            </p:cNvPr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850;p64">
              <a:extLst>
                <a:ext uri="{FF2B5EF4-FFF2-40B4-BE49-F238E27FC236}">
                  <a16:creationId xmlns:a16="http://schemas.microsoft.com/office/drawing/2014/main" id="{2A8281B0-A52C-5945-5B92-F5AB87B939EA}"/>
                </a:ext>
              </a:extLst>
            </p:cNvPr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851;p64">
              <a:extLst>
                <a:ext uri="{FF2B5EF4-FFF2-40B4-BE49-F238E27FC236}">
                  <a16:creationId xmlns:a16="http://schemas.microsoft.com/office/drawing/2014/main" id="{783E4AA9-996F-9370-3037-BC300B1B54D4}"/>
                </a:ext>
              </a:extLst>
            </p:cNvPr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852;p64">
              <a:extLst>
                <a:ext uri="{FF2B5EF4-FFF2-40B4-BE49-F238E27FC236}">
                  <a16:creationId xmlns:a16="http://schemas.microsoft.com/office/drawing/2014/main" id="{A1813F59-7DBB-6CD9-2C47-3AE9EED6707B}"/>
                </a:ext>
              </a:extLst>
            </p:cNvPr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853;p64">
              <a:extLst>
                <a:ext uri="{FF2B5EF4-FFF2-40B4-BE49-F238E27FC236}">
                  <a16:creationId xmlns:a16="http://schemas.microsoft.com/office/drawing/2014/main" id="{3D4719C1-6A0C-4FFD-031A-E89BB43EF7AD}"/>
                </a:ext>
              </a:extLst>
            </p:cNvPr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854;p64">
              <a:extLst>
                <a:ext uri="{FF2B5EF4-FFF2-40B4-BE49-F238E27FC236}">
                  <a16:creationId xmlns:a16="http://schemas.microsoft.com/office/drawing/2014/main" id="{33F00FDE-6F29-5AA0-37E4-142E9BD12C36}"/>
                </a:ext>
              </a:extLst>
            </p:cNvPr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855;p64">
              <a:extLst>
                <a:ext uri="{FF2B5EF4-FFF2-40B4-BE49-F238E27FC236}">
                  <a16:creationId xmlns:a16="http://schemas.microsoft.com/office/drawing/2014/main" id="{5A729AAB-D331-0C6B-287C-C3DD777657B9}"/>
                </a:ext>
              </a:extLst>
            </p:cNvPr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856;p64">
              <a:extLst>
                <a:ext uri="{FF2B5EF4-FFF2-40B4-BE49-F238E27FC236}">
                  <a16:creationId xmlns:a16="http://schemas.microsoft.com/office/drawing/2014/main" id="{AF323721-6B1C-89E2-82D5-C38DACFF3F37}"/>
                </a:ext>
              </a:extLst>
            </p:cNvPr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857;p64">
              <a:extLst>
                <a:ext uri="{FF2B5EF4-FFF2-40B4-BE49-F238E27FC236}">
                  <a16:creationId xmlns:a16="http://schemas.microsoft.com/office/drawing/2014/main" id="{F0E01B28-7A39-A6F9-F1B0-DDCBF91564D1}"/>
                </a:ext>
              </a:extLst>
            </p:cNvPr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858;p64">
              <a:extLst>
                <a:ext uri="{FF2B5EF4-FFF2-40B4-BE49-F238E27FC236}">
                  <a16:creationId xmlns:a16="http://schemas.microsoft.com/office/drawing/2014/main" id="{349FFF0F-5BD8-8170-743A-5EDB176C1501}"/>
                </a:ext>
              </a:extLst>
            </p:cNvPr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859;p64">
              <a:extLst>
                <a:ext uri="{FF2B5EF4-FFF2-40B4-BE49-F238E27FC236}">
                  <a16:creationId xmlns:a16="http://schemas.microsoft.com/office/drawing/2014/main" id="{BAE48319-612A-A73F-7D28-63A432EE7A92}"/>
                </a:ext>
              </a:extLst>
            </p:cNvPr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860;p64">
              <a:extLst>
                <a:ext uri="{FF2B5EF4-FFF2-40B4-BE49-F238E27FC236}">
                  <a16:creationId xmlns:a16="http://schemas.microsoft.com/office/drawing/2014/main" id="{FF3910F6-9121-361C-BA16-04D08A1BA44E}"/>
                </a:ext>
              </a:extLst>
            </p:cNvPr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861;p64">
              <a:extLst>
                <a:ext uri="{FF2B5EF4-FFF2-40B4-BE49-F238E27FC236}">
                  <a16:creationId xmlns:a16="http://schemas.microsoft.com/office/drawing/2014/main" id="{07C175E4-4EA3-9822-935A-579DF483CDE0}"/>
                </a:ext>
              </a:extLst>
            </p:cNvPr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862;p64">
              <a:extLst>
                <a:ext uri="{FF2B5EF4-FFF2-40B4-BE49-F238E27FC236}">
                  <a16:creationId xmlns:a16="http://schemas.microsoft.com/office/drawing/2014/main" id="{220E4CC5-C447-7EE4-5547-2D298DA401AA}"/>
                </a:ext>
              </a:extLst>
            </p:cNvPr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863;p64">
              <a:extLst>
                <a:ext uri="{FF2B5EF4-FFF2-40B4-BE49-F238E27FC236}">
                  <a16:creationId xmlns:a16="http://schemas.microsoft.com/office/drawing/2014/main" id="{47D70EAE-A473-5AE9-7D3B-EE823E1A17BF}"/>
                </a:ext>
              </a:extLst>
            </p:cNvPr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864;p64">
              <a:extLst>
                <a:ext uri="{FF2B5EF4-FFF2-40B4-BE49-F238E27FC236}">
                  <a16:creationId xmlns:a16="http://schemas.microsoft.com/office/drawing/2014/main" id="{A3CC1EB6-56AE-8425-709C-29A4DA5B586C}"/>
                </a:ext>
              </a:extLst>
            </p:cNvPr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865;p64">
              <a:extLst>
                <a:ext uri="{FF2B5EF4-FFF2-40B4-BE49-F238E27FC236}">
                  <a16:creationId xmlns:a16="http://schemas.microsoft.com/office/drawing/2014/main" id="{816FAAFF-996A-45B9-45D1-B710C5133440}"/>
                </a:ext>
              </a:extLst>
            </p:cNvPr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866;p64">
              <a:extLst>
                <a:ext uri="{FF2B5EF4-FFF2-40B4-BE49-F238E27FC236}">
                  <a16:creationId xmlns:a16="http://schemas.microsoft.com/office/drawing/2014/main" id="{B82020BC-8409-A221-9776-D247CE1CD4D8}"/>
                </a:ext>
              </a:extLst>
            </p:cNvPr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867;p64">
              <a:extLst>
                <a:ext uri="{FF2B5EF4-FFF2-40B4-BE49-F238E27FC236}">
                  <a16:creationId xmlns:a16="http://schemas.microsoft.com/office/drawing/2014/main" id="{32529EE2-DA04-211B-CD04-E2408117EA26}"/>
                </a:ext>
              </a:extLst>
            </p:cNvPr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868;p64">
              <a:extLst>
                <a:ext uri="{FF2B5EF4-FFF2-40B4-BE49-F238E27FC236}">
                  <a16:creationId xmlns:a16="http://schemas.microsoft.com/office/drawing/2014/main" id="{3BB13CFD-0C8E-57EB-0CD7-902FE04926D6}"/>
                </a:ext>
              </a:extLst>
            </p:cNvPr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869;p64">
              <a:extLst>
                <a:ext uri="{FF2B5EF4-FFF2-40B4-BE49-F238E27FC236}">
                  <a16:creationId xmlns:a16="http://schemas.microsoft.com/office/drawing/2014/main" id="{B2A5D2BF-EF7A-2903-8585-36B3E3B5C06D}"/>
                </a:ext>
              </a:extLst>
            </p:cNvPr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870;p64">
              <a:extLst>
                <a:ext uri="{FF2B5EF4-FFF2-40B4-BE49-F238E27FC236}">
                  <a16:creationId xmlns:a16="http://schemas.microsoft.com/office/drawing/2014/main" id="{CFEBFDAC-31DE-5367-449E-F2AFBFBB896D}"/>
                </a:ext>
              </a:extLst>
            </p:cNvPr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871;p64">
              <a:extLst>
                <a:ext uri="{FF2B5EF4-FFF2-40B4-BE49-F238E27FC236}">
                  <a16:creationId xmlns:a16="http://schemas.microsoft.com/office/drawing/2014/main" id="{A6ABABB0-7A44-B5E6-2C29-2C8E7A2B4091}"/>
                </a:ext>
              </a:extLst>
            </p:cNvPr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872;p64">
              <a:extLst>
                <a:ext uri="{FF2B5EF4-FFF2-40B4-BE49-F238E27FC236}">
                  <a16:creationId xmlns:a16="http://schemas.microsoft.com/office/drawing/2014/main" id="{D7718C5A-BF70-8C26-93AF-A881ED8A751B}"/>
                </a:ext>
              </a:extLst>
            </p:cNvPr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873;p64">
              <a:extLst>
                <a:ext uri="{FF2B5EF4-FFF2-40B4-BE49-F238E27FC236}">
                  <a16:creationId xmlns:a16="http://schemas.microsoft.com/office/drawing/2014/main" id="{0893A607-4729-91BD-04D7-6CB545B6DBDD}"/>
                </a:ext>
              </a:extLst>
            </p:cNvPr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874;p64">
              <a:extLst>
                <a:ext uri="{FF2B5EF4-FFF2-40B4-BE49-F238E27FC236}">
                  <a16:creationId xmlns:a16="http://schemas.microsoft.com/office/drawing/2014/main" id="{2E02A5F4-0B01-1BDB-56A5-92A9DFFCEFC5}"/>
                </a:ext>
              </a:extLst>
            </p:cNvPr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875;p64">
              <a:extLst>
                <a:ext uri="{FF2B5EF4-FFF2-40B4-BE49-F238E27FC236}">
                  <a16:creationId xmlns:a16="http://schemas.microsoft.com/office/drawing/2014/main" id="{5E4218DE-D128-389C-57BA-B19CAFCF42C7}"/>
                </a:ext>
              </a:extLst>
            </p:cNvPr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876;p64">
              <a:extLst>
                <a:ext uri="{FF2B5EF4-FFF2-40B4-BE49-F238E27FC236}">
                  <a16:creationId xmlns:a16="http://schemas.microsoft.com/office/drawing/2014/main" id="{8811E046-A2D3-4A05-2597-BEE7083DCBDA}"/>
                </a:ext>
              </a:extLst>
            </p:cNvPr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877;p64">
              <a:extLst>
                <a:ext uri="{FF2B5EF4-FFF2-40B4-BE49-F238E27FC236}">
                  <a16:creationId xmlns:a16="http://schemas.microsoft.com/office/drawing/2014/main" id="{F62C8E53-7752-8845-A5BE-432B8645E085}"/>
                </a:ext>
              </a:extLst>
            </p:cNvPr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878;p64">
              <a:extLst>
                <a:ext uri="{FF2B5EF4-FFF2-40B4-BE49-F238E27FC236}">
                  <a16:creationId xmlns:a16="http://schemas.microsoft.com/office/drawing/2014/main" id="{FE718C64-CAE8-B247-488F-3C5F82743989}"/>
                </a:ext>
              </a:extLst>
            </p:cNvPr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879;p64">
              <a:extLst>
                <a:ext uri="{FF2B5EF4-FFF2-40B4-BE49-F238E27FC236}">
                  <a16:creationId xmlns:a16="http://schemas.microsoft.com/office/drawing/2014/main" id="{60BB464A-5B6A-B192-A647-9F8E8006EAF4}"/>
                </a:ext>
              </a:extLst>
            </p:cNvPr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880;p64">
              <a:extLst>
                <a:ext uri="{FF2B5EF4-FFF2-40B4-BE49-F238E27FC236}">
                  <a16:creationId xmlns:a16="http://schemas.microsoft.com/office/drawing/2014/main" id="{FDBF80BD-9B67-9843-760E-016F4A1A262C}"/>
                </a:ext>
              </a:extLst>
            </p:cNvPr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881;p64">
              <a:extLst>
                <a:ext uri="{FF2B5EF4-FFF2-40B4-BE49-F238E27FC236}">
                  <a16:creationId xmlns:a16="http://schemas.microsoft.com/office/drawing/2014/main" id="{5D9D2BD9-F3E9-7758-84BF-045BBCC4265E}"/>
                </a:ext>
              </a:extLst>
            </p:cNvPr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882;p64">
              <a:extLst>
                <a:ext uri="{FF2B5EF4-FFF2-40B4-BE49-F238E27FC236}">
                  <a16:creationId xmlns:a16="http://schemas.microsoft.com/office/drawing/2014/main" id="{BD133A9E-9E5F-8BD2-7934-198EC233B1A8}"/>
                </a:ext>
              </a:extLst>
            </p:cNvPr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883;p64">
              <a:extLst>
                <a:ext uri="{FF2B5EF4-FFF2-40B4-BE49-F238E27FC236}">
                  <a16:creationId xmlns:a16="http://schemas.microsoft.com/office/drawing/2014/main" id="{C30F3A2A-5A3D-3BC0-B0A4-1A07ED4888F9}"/>
                </a:ext>
              </a:extLst>
            </p:cNvPr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884;p64">
              <a:extLst>
                <a:ext uri="{FF2B5EF4-FFF2-40B4-BE49-F238E27FC236}">
                  <a16:creationId xmlns:a16="http://schemas.microsoft.com/office/drawing/2014/main" id="{EF5C4520-BC2F-634A-10AC-0584D1DA6938}"/>
                </a:ext>
              </a:extLst>
            </p:cNvPr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885;p64">
              <a:extLst>
                <a:ext uri="{FF2B5EF4-FFF2-40B4-BE49-F238E27FC236}">
                  <a16:creationId xmlns:a16="http://schemas.microsoft.com/office/drawing/2014/main" id="{7AF6CAF5-698C-9F2F-E6AF-EF377641E99B}"/>
                </a:ext>
              </a:extLst>
            </p:cNvPr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886;p64">
              <a:extLst>
                <a:ext uri="{FF2B5EF4-FFF2-40B4-BE49-F238E27FC236}">
                  <a16:creationId xmlns:a16="http://schemas.microsoft.com/office/drawing/2014/main" id="{6D9D87B7-A1F0-9F34-100A-D3CDB8E08641}"/>
                </a:ext>
              </a:extLst>
            </p:cNvPr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887;p64">
              <a:extLst>
                <a:ext uri="{FF2B5EF4-FFF2-40B4-BE49-F238E27FC236}">
                  <a16:creationId xmlns:a16="http://schemas.microsoft.com/office/drawing/2014/main" id="{D5BC2A45-5044-D19D-C777-BA5E5CDB9F1D}"/>
                </a:ext>
              </a:extLst>
            </p:cNvPr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888;p64">
              <a:extLst>
                <a:ext uri="{FF2B5EF4-FFF2-40B4-BE49-F238E27FC236}">
                  <a16:creationId xmlns:a16="http://schemas.microsoft.com/office/drawing/2014/main" id="{FD67B26B-0095-4FEB-C27F-6685C239A9CB}"/>
                </a:ext>
              </a:extLst>
            </p:cNvPr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889;p64">
              <a:extLst>
                <a:ext uri="{FF2B5EF4-FFF2-40B4-BE49-F238E27FC236}">
                  <a16:creationId xmlns:a16="http://schemas.microsoft.com/office/drawing/2014/main" id="{A198462F-7453-298B-A383-60F3BB5423F8}"/>
                </a:ext>
              </a:extLst>
            </p:cNvPr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890;p64">
              <a:extLst>
                <a:ext uri="{FF2B5EF4-FFF2-40B4-BE49-F238E27FC236}">
                  <a16:creationId xmlns:a16="http://schemas.microsoft.com/office/drawing/2014/main" id="{CAA0A4C6-6A61-84DB-95EA-75E537BC3ED8}"/>
                </a:ext>
              </a:extLst>
            </p:cNvPr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891;p64">
              <a:extLst>
                <a:ext uri="{FF2B5EF4-FFF2-40B4-BE49-F238E27FC236}">
                  <a16:creationId xmlns:a16="http://schemas.microsoft.com/office/drawing/2014/main" id="{E0750585-18A1-4AFB-5D9A-5C6577208D54}"/>
                </a:ext>
              </a:extLst>
            </p:cNvPr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892;p64">
              <a:extLst>
                <a:ext uri="{FF2B5EF4-FFF2-40B4-BE49-F238E27FC236}">
                  <a16:creationId xmlns:a16="http://schemas.microsoft.com/office/drawing/2014/main" id="{83828622-92BF-86AE-B25F-D2DFBCF7792B}"/>
                </a:ext>
              </a:extLst>
            </p:cNvPr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893;p64">
              <a:extLst>
                <a:ext uri="{FF2B5EF4-FFF2-40B4-BE49-F238E27FC236}">
                  <a16:creationId xmlns:a16="http://schemas.microsoft.com/office/drawing/2014/main" id="{7BAA8914-0B33-0650-98FC-4775E0ED85FE}"/>
                </a:ext>
              </a:extLst>
            </p:cNvPr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894;p64">
              <a:extLst>
                <a:ext uri="{FF2B5EF4-FFF2-40B4-BE49-F238E27FC236}">
                  <a16:creationId xmlns:a16="http://schemas.microsoft.com/office/drawing/2014/main" id="{C37C95FE-02EF-5506-A92A-65FD6C4201ED}"/>
                </a:ext>
              </a:extLst>
            </p:cNvPr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895;p64">
              <a:extLst>
                <a:ext uri="{FF2B5EF4-FFF2-40B4-BE49-F238E27FC236}">
                  <a16:creationId xmlns:a16="http://schemas.microsoft.com/office/drawing/2014/main" id="{BBF6EFB8-C9F9-ED8D-DF5D-473FCD17D82F}"/>
                </a:ext>
              </a:extLst>
            </p:cNvPr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896;p64">
              <a:extLst>
                <a:ext uri="{FF2B5EF4-FFF2-40B4-BE49-F238E27FC236}">
                  <a16:creationId xmlns:a16="http://schemas.microsoft.com/office/drawing/2014/main" id="{942742B3-3CFB-4A43-A504-41F686FE398D}"/>
                </a:ext>
              </a:extLst>
            </p:cNvPr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897;p64">
              <a:extLst>
                <a:ext uri="{FF2B5EF4-FFF2-40B4-BE49-F238E27FC236}">
                  <a16:creationId xmlns:a16="http://schemas.microsoft.com/office/drawing/2014/main" id="{0702120D-4730-58AA-5CD8-E8B8AA4F5626}"/>
                </a:ext>
              </a:extLst>
            </p:cNvPr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898;p64">
              <a:extLst>
                <a:ext uri="{FF2B5EF4-FFF2-40B4-BE49-F238E27FC236}">
                  <a16:creationId xmlns:a16="http://schemas.microsoft.com/office/drawing/2014/main" id="{D59E9FB6-F7D1-9A7B-9C28-A8666BC9D253}"/>
                </a:ext>
              </a:extLst>
            </p:cNvPr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899;p64">
              <a:extLst>
                <a:ext uri="{FF2B5EF4-FFF2-40B4-BE49-F238E27FC236}">
                  <a16:creationId xmlns:a16="http://schemas.microsoft.com/office/drawing/2014/main" id="{39AEFCEB-3DAE-A39F-2209-BEF78D2D47FC}"/>
                </a:ext>
              </a:extLst>
            </p:cNvPr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900;p64">
              <a:extLst>
                <a:ext uri="{FF2B5EF4-FFF2-40B4-BE49-F238E27FC236}">
                  <a16:creationId xmlns:a16="http://schemas.microsoft.com/office/drawing/2014/main" id="{BD491882-5816-ACC8-55F0-C0CCD0FDC18F}"/>
                </a:ext>
              </a:extLst>
            </p:cNvPr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901;p64">
              <a:extLst>
                <a:ext uri="{FF2B5EF4-FFF2-40B4-BE49-F238E27FC236}">
                  <a16:creationId xmlns:a16="http://schemas.microsoft.com/office/drawing/2014/main" id="{67822BFE-6D75-DB13-B9BB-8DCD4D37C687}"/>
                </a:ext>
              </a:extLst>
            </p:cNvPr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902;p64">
              <a:extLst>
                <a:ext uri="{FF2B5EF4-FFF2-40B4-BE49-F238E27FC236}">
                  <a16:creationId xmlns:a16="http://schemas.microsoft.com/office/drawing/2014/main" id="{587C1221-F111-9976-638C-BF4A874035AB}"/>
                </a:ext>
              </a:extLst>
            </p:cNvPr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903;p64">
              <a:extLst>
                <a:ext uri="{FF2B5EF4-FFF2-40B4-BE49-F238E27FC236}">
                  <a16:creationId xmlns:a16="http://schemas.microsoft.com/office/drawing/2014/main" id="{DC74FFAD-A9E4-1347-C18B-8648B4D0B332}"/>
                </a:ext>
              </a:extLst>
            </p:cNvPr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904;p64">
              <a:extLst>
                <a:ext uri="{FF2B5EF4-FFF2-40B4-BE49-F238E27FC236}">
                  <a16:creationId xmlns:a16="http://schemas.microsoft.com/office/drawing/2014/main" id="{C10E7575-449E-40D4-2D7B-7C61E1D94377}"/>
                </a:ext>
              </a:extLst>
            </p:cNvPr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905;p64">
              <a:extLst>
                <a:ext uri="{FF2B5EF4-FFF2-40B4-BE49-F238E27FC236}">
                  <a16:creationId xmlns:a16="http://schemas.microsoft.com/office/drawing/2014/main" id="{59D59BF3-AB4C-7932-443A-972B1036D6BF}"/>
                </a:ext>
              </a:extLst>
            </p:cNvPr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906;p64">
              <a:extLst>
                <a:ext uri="{FF2B5EF4-FFF2-40B4-BE49-F238E27FC236}">
                  <a16:creationId xmlns:a16="http://schemas.microsoft.com/office/drawing/2014/main" id="{EA36A8F6-4962-4F06-A252-C5659D2856FD}"/>
                </a:ext>
              </a:extLst>
            </p:cNvPr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907;p64">
              <a:extLst>
                <a:ext uri="{FF2B5EF4-FFF2-40B4-BE49-F238E27FC236}">
                  <a16:creationId xmlns:a16="http://schemas.microsoft.com/office/drawing/2014/main" id="{4C81F1AA-EE98-97C3-B071-E0E06B9EB7C9}"/>
                </a:ext>
              </a:extLst>
            </p:cNvPr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908;p64">
              <a:extLst>
                <a:ext uri="{FF2B5EF4-FFF2-40B4-BE49-F238E27FC236}">
                  <a16:creationId xmlns:a16="http://schemas.microsoft.com/office/drawing/2014/main" id="{DFAB425C-2460-F9E0-4B02-79BFC1AF49FD}"/>
                </a:ext>
              </a:extLst>
            </p:cNvPr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909;p64">
              <a:extLst>
                <a:ext uri="{FF2B5EF4-FFF2-40B4-BE49-F238E27FC236}">
                  <a16:creationId xmlns:a16="http://schemas.microsoft.com/office/drawing/2014/main" id="{CF927205-7107-BD0D-B192-586AF0127788}"/>
                </a:ext>
              </a:extLst>
            </p:cNvPr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910;p64">
              <a:extLst>
                <a:ext uri="{FF2B5EF4-FFF2-40B4-BE49-F238E27FC236}">
                  <a16:creationId xmlns:a16="http://schemas.microsoft.com/office/drawing/2014/main" id="{2768E02C-73AF-DC50-D603-9771D8A9D061}"/>
                </a:ext>
              </a:extLst>
            </p:cNvPr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911;p64">
              <a:extLst>
                <a:ext uri="{FF2B5EF4-FFF2-40B4-BE49-F238E27FC236}">
                  <a16:creationId xmlns:a16="http://schemas.microsoft.com/office/drawing/2014/main" id="{1FC8729E-E687-F4EF-28E4-C91F4EA4A3A6}"/>
                </a:ext>
              </a:extLst>
            </p:cNvPr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912;p64">
              <a:extLst>
                <a:ext uri="{FF2B5EF4-FFF2-40B4-BE49-F238E27FC236}">
                  <a16:creationId xmlns:a16="http://schemas.microsoft.com/office/drawing/2014/main" id="{CA55A8D4-D0F8-77AE-5F68-F1B75CC8DE10}"/>
                </a:ext>
              </a:extLst>
            </p:cNvPr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913;p64">
              <a:extLst>
                <a:ext uri="{FF2B5EF4-FFF2-40B4-BE49-F238E27FC236}">
                  <a16:creationId xmlns:a16="http://schemas.microsoft.com/office/drawing/2014/main" id="{F6BFA3C2-8853-303B-7BFD-9ADDEC115D0A}"/>
                </a:ext>
              </a:extLst>
            </p:cNvPr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914;p64">
              <a:extLst>
                <a:ext uri="{FF2B5EF4-FFF2-40B4-BE49-F238E27FC236}">
                  <a16:creationId xmlns:a16="http://schemas.microsoft.com/office/drawing/2014/main" id="{6274F204-23D3-6F1F-50E2-717E950CCC0F}"/>
                </a:ext>
              </a:extLst>
            </p:cNvPr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915;p64">
              <a:extLst>
                <a:ext uri="{FF2B5EF4-FFF2-40B4-BE49-F238E27FC236}">
                  <a16:creationId xmlns:a16="http://schemas.microsoft.com/office/drawing/2014/main" id="{7B415DBA-9996-8991-6ACA-DC40D8253432}"/>
                </a:ext>
              </a:extLst>
            </p:cNvPr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916;p64">
              <a:extLst>
                <a:ext uri="{FF2B5EF4-FFF2-40B4-BE49-F238E27FC236}">
                  <a16:creationId xmlns:a16="http://schemas.microsoft.com/office/drawing/2014/main" id="{E15DFB89-6E38-3C8E-F7CC-285586590665}"/>
                </a:ext>
              </a:extLst>
            </p:cNvPr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917;p64">
              <a:extLst>
                <a:ext uri="{FF2B5EF4-FFF2-40B4-BE49-F238E27FC236}">
                  <a16:creationId xmlns:a16="http://schemas.microsoft.com/office/drawing/2014/main" id="{875DE67D-B086-AA88-FE87-8884928EFB61}"/>
                </a:ext>
              </a:extLst>
            </p:cNvPr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918;p64">
              <a:extLst>
                <a:ext uri="{FF2B5EF4-FFF2-40B4-BE49-F238E27FC236}">
                  <a16:creationId xmlns:a16="http://schemas.microsoft.com/office/drawing/2014/main" id="{ABB52594-164A-05A3-7539-2E2A5ACBC5F8}"/>
                </a:ext>
              </a:extLst>
            </p:cNvPr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919;p64">
              <a:extLst>
                <a:ext uri="{FF2B5EF4-FFF2-40B4-BE49-F238E27FC236}">
                  <a16:creationId xmlns:a16="http://schemas.microsoft.com/office/drawing/2014/main" id="{20DF80D9-17D2-DC97-A013-00B94CDBD729}"/>
                </a:ext>
              </a:extLst>
            </p:cNvPr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920;p64">
              <a:extLst>
                <a:ext uri="{FF2B5EF4-FFF2-40B4-BE49-F238E27FC236}">
                  <a16:creationId xmlns:a16="http://schemas.microsoft.com/office/drawing/2014/main" id="{E629539D-0A2B-CA2F-DAC7-FE1D8FF7446F}"/>
                </a:ext>
              </a:extLst>
            </p:cNvPr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921;p64">
              <a:extLst>
                <a:ext uri="{FF2B5EF4-FFF2-40B4-BE49-F238E27FC236}">
                  <a16:creationId xmlns:a16="http://schemas.microsoft.com/office/drawing/2014/main" id="{74DDA496-C37C-0A61-9DB0-0A8C95D23050}"/>
                </a:ext>
              </a:extLst>
            </p:cNvPr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922;p64">
              <a:extLst>
                <a:ext uri="{FF2B5EF4-FFF2-40B4-BE49-F238E27FC236}">
                  <a16:creationId xmlns:a16="http://schemas.microsoft.com/office/drawing/2014/main" id="{C5766EB2-2002-F1C3-36E7-5A0F8A908CC7}"/>
                </a:ext>
              </a:extLst>
            </p:cNvPr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923;p64">
              <a:extLst>
                <a:ext uri="{FF2B5EF4-FFF2-40B4-BE49-F238E27FC236}">
                  <a16:creationId xmlns:a16="http://schemas.microsoft.com/office/drawing/2014/main" id="{6B8B41B4-CA2F-1C8D-D1A3-AC827B2F001F}"/>
                </a:ext>
              </a:extLst>
            </p:cNvPr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924;p64">
              <a:extLst>
                <a:ext uri="{FF2B5EF4-FFF2-40B4-BE49-F238E27FC236}">
                  <a16:creationId xmlns:a16="http://schemas.microsoft.com/office/drawing/2014/main" id="{21C80329-2F4B-888B-B73C-162EAF28250C}"/>
                </a:ext>
              </a:extLst>
            </p:cNvPr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925;p64">
              <a:extLst>
                <a:ext uri="{FF2B5EF4-FFF2-40B4-BE49-F238E27FC236}">
                  <a16:creationId xmlns:a16="http://schemas.microsoft.com/office/drawing/2014/main" id="{5DE2ACCE-FF49-3B07-5052-7FB10539509D}"/>
                </a:ext>
              </a:extLst>
            </p:cNvPr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926;p64">
              <a:extLst>
                <a:ext uri="{FF2B5EF4-FFF2-40B4-BE49-F238E27FC236}">
                  <a16:creationId xmlns:a16="http://schemas.microsoft.com/office/drawing/2014/main" id="{A991B11A-6514-7236-54B2-DFAA7504B9F6}"/>
                </a:ext>
              </a:extLst>
            </p:cNvPr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927;p64">
              <a:extLst>
                <a:ext uri="{FF2B5EF4-FFF2-40B4-BE49-F238E27FC236}">
                  <a16:creationId xmlns:a16="http://schemas.microsoft.com/office/drawing/2014/main" id="{579DD867-4360-08B3-8B83-AA74005AF9D4}"/>
                </a:ext>
              </a:extLst>
            </p:cNvPr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928;p64">
              <a:extLst>
                <a:ext uri="{FF2B5EF4-FFF2-40B4-BE49-F238E27FC236}">
                  <a16:creationId xmlns:a16="http://schemas.microsoft.com/office/drawing/2014/main" id="{1AC41E42-6B77-093D-8493-A14D1EE7E70D}"/>
                </a:ext>
              </a:extLst>
            </p:cNvPr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929;p64">
              <a:extLst>
                <a:ext uri="{FF2B5EF4-FFF2-40B4-BE49-F238E27FC236}">
                  <a16:creationId xmlns:a16="http://schemas.microsoft.com/office/drawing/2014/main" id="{4963BC9B-76D0-D068-CA7C-8D3D5B3AC663}"/>
                </a:ext>
              </a:extLst>
            </p:cNvPr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930;p64">
              <a:extLst>
                <a:ext uri="{FF2B5EF4-FFF2-40B4-BE49-F238E27FC236}">
                  <a16:creationId xmlns:a16="http://schemas.microsoft.com/office/drawing/2014/main" id="{9BD3D11B-7C3F-0656-4AC4-05655B7759B6}"/>
                </a:ext>
              </a:extLst>
            </p:cNvPr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931;p64">
              <a:extLst>
                <a:ext uri="{FF2B5EF4-FFF2-40B4-BE49-F238E27FC236}">
                  <a16:creationId xmlns:a16="http://schemas.microsoft.com/office/drawing/2014/main" id="{B1992EA2-3481-B258-110D-514CE37A66C5}"/>
                </a:ext>
              </a:extLst>
            </p:cNvPr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932;p64">
              <a:extLst>
                <a:ext uri="{FF2B5EF4-FFF2-40B4-BE49-F238E27FC236}">
                  <a16:creationId xmlns:a16="http://schemas.microsoft.com/office/drawing/2014/main" id="{DFDA1743-E0E0-7A60-4A79-2E9693A7FD11}"/>
                </a:ext>
              </a:extLst>
            </p:cNvPr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933;p64">
              <a:extLst>
                <a:ext uri="{FF2B5EF4-FFF2-40B4-BE49-F238E27FC236}">
                  <a16:creationId xmlns:a16="http://schemas.microsoft.com/office/drawing/2014/main" id="{951D9758-BE57-99F2-3F0A-CB4FE710F050}"/>
                </a:ext>
              </a:extLst>
            </p:cNvPr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934;p64">
              <a:extLst>
                <a:ext uri="{FF2B5EF4-FFF2-40B4-BE49-F238E27FC236}">
                  <a16:creationId xmlns:a16="http://schemas.microsoft.com/office/drawing/2014/main" id="{A301D8F4-AA64-C27E-B6CC-4BCFF92B89E5}"/>
                </a:ext>
              </a:extLst>
            </p:cNvPr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935;p64">
              <a:extLst>
                <a:ext uri="{FF2B5EF4-FFF2-40B4-BE49-F238E27FC236}">
                  <a16:creationId xmlns:a16="http://schemas.microsoft.com/office/drawing/2014/main" id="{55EB3119-1BE9-1C6E-E9A7-B263B62FCC6D}"/>
                </a:ext>
              </a:extLst>
            </p:cNvPr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936;p64">
              <a:extLst>
                <a:ext uri="{FF2B5EF4-FFF2-40B4-BE49-F238E27FC236}">
                  <a16:creationId xmlns:a16="http://schemas.microsoft.com/office/drawing/2014/main" id="{C4CFF987-D3B4-B0D7-0720-80FEF27883EF}"/>
                </a:ext>
              </a:extLst>
            </p:cNvPr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937;p64">
              <a:extLst>
                <a:ext uri="{FF2B5EF4-FFF2-40B4-BE49-F238E27FC236}">
                  <a16:creationId xmlns:a16="http://schemas.microsoft.com/office/drawing/2014/main" id="{67212A9E-BAF9-31AD-06D2-6B203538B77A}"/>
                </a:ext>
              </a:extLst>
            </p:cNvPr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938;p64">
              <a:extLst>
                <a:ext uri="{FF2B5EF4-FFF2-40B4-BE49-F238E27FC236}">
                  <a16:creationId xmlns:a16="http://schemas.microsoft.com/office/drawing/2014/main" id="{846383FC-B647-FA85-1B58-BD10BED38025}"/>
                </a:ext>
              </a:extLst>
            </p:cNvPr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939;p64">
              <a:extLst>
                <a:ext uri="{FF2B5EF4-FFF2-40B4-BE49-F238E27FC236}">
                  <a16:creationId xmlns:a16="http://schemas.microsoft.com/office/drawing/2014/main" id="{0B03D7E5-0D30-9B4F-7727-8F30CB0336BD}"/>
                </a:ext>
              </a:extLst>
            </p:cNvPr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940;p64">
              <a:extLst>
                <a:ext uri="{FF2B5EF4-FFF2-40B4-BE49-F238E27FC236}">
                  <a16:creationId xmlns:a16="http://schemas.microsoft.com/office/drawing/2014/main" id="{729EB057-DB17-2483-AD99-7028D9668AC5}"/>
                </a:ext>
              </a:extLst>
            </p:cNvPr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941;p64">
              <a:extLst>
                <a:ext uri="{FF2B5EF4-FFF2-40B4-BE49-F238E27FC236}">
                  <a16:creationId xmlns:a16="http://schemas.microsoft.com/office/drawing/2014/main" id="{B7300159-72F8-0CD1-B5FE-E4ACED1392EA}"/>
                </a:ext>
              </a:extLst>
            </p:cNvPr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942;p64">
              <a:extLst>
                <a:ext uri="{FF2B5EF4-FFF2-40B4-BE49-F238E27FC236}">
                  <a16:creationId xmlns:a16="http://schemas.microsoft.com/office/drawing/2014/main" id="{30B19520-2F31-F963-F21A-199CA9726E5B}"/>
                </a:ext>
              </a:extLst>
            </p:cNvPr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943;p64">
              <a:extLst>
                <a:ext uri="{FF2B5EF4-FFF2-40B4-BE49-F238E27FC236}">
                  <a16:creationId xmlns:a16="http://schemas.microsoft.com/office/drawing/2014/main" id="{6351948A-2591-E70C-73E9-2EBEB387E22B}"/>
                </a:ext>
              </a:extLst>
            </p:cNvPr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944;p64">
              <a:extLst>
                <a:ext uri="{FF2B5EF4-FFF2-40B4-BE49-F238E27FC236}">
                  <a16:creationId xmlns:a16="http://schemas.microsoft.com/office/drawing/2014/main" id="{1A66FC8A-BBA2-956F-59C9-C61E19C709BE}"/>
                </a:ext>
              </a:extLst>
            </p:cNvPr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06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60DC4E36-6A68-F322-393F-C2597012A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25">
            <a:extLst>
              <a:ext uri="{FF2B5EF4-FFF2-40B4-BE49-F238E27FC236}">
                <a16:creationId xmlns:a16="http://schemas.microsoft.com/office/drawing/2014/main" id="{FE44CB8C-3605-E010-0820-73CBADAE1459}"/>
              </a:ext>
            </a:extLst>
          </p:cNvPr>
          <p:cNvSpPr/>
          <p:nvPr/>
        </p:nvSpPr>
        <p:spPr>
          <a:xfrm>
            <a:off x="4483030" y="-121504"/>
            <a:ext cx="2658675" cy="53865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2980;p52">
            <a:extLst>
              <a:ext uri="{FF2B5EF4-FFF2-40B4-BE49-F238E27FC236}">
                <a16:creationId xmlns:a16="http://schemas.microsoft.com/office/drawing/2014/main" id="{54B05088-6BED-5240-4D1F-12A9FF7AEF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834" y="548449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5">
                    <a:lumMod val="50000"/>
                  </a:schemeClr>
                </a:solidFill>
              </a:rPr>
              <a:t>5. PCB</a:t>
            </a:r>
            <a:br>
              <a:rPr lang="en" sz="3600" b="1">
                <a:solidFill>
                  <a:schemeClr val="accent5">
                    <a:lumMod val="50000"/>
                  </a:schemeClr>
                </a:solidFill>
              </a:rPr>
            </a:br>
            <a:endParaRPr sz="3600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251DA-8B71-E1F6-F552-2D67E663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666" y="337084"/>
            <a:ext cx="4287404" cy="4469331"/>
          </a:xfrm>
          <a:prstGeom prst="rect">
            <a:avLst/>
          </a:prstGeom>
          <a:ln w="38100">
            <a:solidFill>
              <a:schemeClr val="accent3">
                <a:lumMod val="10000"/>
              </a:schemeClr>
            </a:solidFill>
          </a:ln>
        </p:spPr>
      </p:pic>
      <p:grpSp>
        <p:nvGrpSpPr>
          <p:cNvPr id="2" name="Google Shape;4019;p64">
            <a:extLst>
              <a:ext uri="{FF2B5EF4-FFF2-40B4-BE49-F238E27FC236}">
                <a16:creationId xmlns:a16="http://schemas.microsoft.com/office/drawing/2014/main" id="{BD151169-E038-4796-53A3-E3E9F5CC7CB3}"/>
              </a:ext>
            </a:extLst>
          </p:cNvPr>
          <p:cNvGrpSpPr/>
          <p:nvPr/>
        </p:nvGrpSpPr>
        <p:grpSpPr>
          <a:xfrm>
            <a:off x="1031154" y="2320578"/>
            <a:ext cx="2300480" cy="2569194"/>
            <a:chOff x="1744400" y="429725"/>
            <a:chExt cx="4623925" cy="4948200"/>
          </a:xfrm>
        </p:grpSpPr>
        <p:sp>
          <p:nvSpPr>
            <p:cNvPr id="3" name="Google Shape;4020;p64">
              <a:extLst>
                <a:ext uri="{FF2B5EF4-FFF2-40B4-BE49-F238E27FC236}">
                  <a16:creationId xmlns:a16="http://schemas.microsoft.com/office/drawing/2014/main" id="{E07F9CC9-8DF8-768C-30B2-31C8A85DF2FC}"/>
                </a:ext>
              </a:extLst>
            </p:cNvPr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21;p64">
              <a:extLst>
                <a:ext uri="{FF2B5EF4-FFF2-40B4-BE49-F238E27FC236}">
                  <a16:creationId xmlns:a16="http://schemas.microsoft.com/office/drawing/2014/main" id="{39DF3124-CD8C-73A2-D6B9-FC39B7018BB6}"/>
                </a:ext>
              </a:extLst>
            </p:cNvPr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22;p64">
              <a:extLst>
                <a:ext uri="{FF2B5EF4-FFF2-40B4-BE49-F238E27FC236}">
                  <a16:creationId xmlns:a16="http://schemas.microsoft.com/office/drawing/2014/main" id="{277038F3-8789-56A4-7368-3572B3F74F9F}"/>
                </a:ext>
              </a:extLst>
            </p:cNvPr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23;p64">
              <a:extLst>
                <a:ext uri="{FF2B5EF4-FFF2-40B4-BE49-F238E27FC236}">
                  <a16:creationId xmlns:a16="http://schemas.microsoft.com/office/drawing/2014/main" id="{D61B3F39-B11F-C0FA-61DC-1C68E136AA4B}"/>
                </a:ext>
              </a:extLst>
            </p:cNvPr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4;p64">
              <a:extLst>
                <a:ext uri="{FF2B5EF4-FFF2-40B4-BE49-F238E27FC236}">
                  <a16:creationId xmlns:a16="http://schemas.microsoft.com/office/drawing/2014/main" id="{63CDC607-1432-6CB1-5E29-BE0480D0BAEF}"/>
                </a:ext>
              </a:extLst>
            </p:cNvPr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25;p64">
              <a:extLst>
                <a:ext uri="{FF2B5EF4-FFF2-40B4-BE49-F238E27FC236}">
                  <a16:creationId xmlns:a16="http://schemas.microsoft.com/office/drawing/2014/main" id="{A22C5B66-598C-6AD3-7314-31F5A7AE8AE7}"/>
                </a:ext>
              </a:extLst>
            </p:cNvPr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26;p64">
              <a:extLst>
                <a:ext uri="{FF2B5EF4-FFF2-40B4-BE49-F238E27FC236}">
                  <a16:creationId xmlns:a16="http://schemas.microsoft.com/office/drawing/2014/main" id="{A800A534-3D38-8426-173F-FEE83148CEF2}"/>
                </a:ext>
              </a:extLst>
            </p:cNvPr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27;p64">
              <a:extLst>
                <a:ext uri="{FF2B5EF4-FFF2-40B4-BE49-F238E27FC236}">
                  <a16:creationId xmlns:a16="http://schemas.microsoft.com/office/drawing/2014/main" id="{64DE1CFA-E5C4-FECD-E10E-5810B8AC9318}"/>
                </a:ext>
              </a:extLst>
            </p:cNvPr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28;p64">
              <a:extLst>
                <a:ext uri="{FF2B5EF4-FFF2-40B4-BE49-F238E27FC236}">
                  <a16:creationId xmlns:a16="http://schemas.microsoft.com/office/drawing/2014/main" id="{A03BD49C-FD75-D04A-2D47-A9F0FC503C56}"/>
                </a:ext>
              </a:extLst>
            </p:cNvPr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9;p64">
              <a:extLst>
                <a:ext uri="{FF2B5EF4-FFF2-40B4-BE49-F238E27FC236}">
                  <a16:creationId xmlns:a16="http://schemas.microsoft.com/office/drawing/2014/main" id="{C4E88FA7-3DAA-BB53-D512-0FD7D59754ED}"/>
                </a:ext>
              </a:extLst>
            </p:cNvPr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30;p64">
              <a:extLst>
                <a:ext uri="{FF2B5EF4-FFF2-40B4-BE49-F238E27FC236}">
                  <a16:creationId xmlns:a16="http://schemas.microsoft.com/office/drawing/2014/main" id="{78DE61AD-C2E5-869A-C5AA-00B9D09A755B}"/>
                </a:ext>
              </a:extLst>
            </p:cNvPr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31;p64">
              <a:extLst>
                <a:ext uri="{FF2B5EF4-FFF2-40B4-BE49-F238E27FC236}">
                  <a16:creationId xmlns:a16="http://schemas.microsoft.com/office/drawing/2014/main" id="{BD505A25-77AA-914E-16C3-E521136ACFA3}"/>
                </a:ext>
              </a:extLst>
            </p:cNvPr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32;p64">
              <a:extLst>
                <a:ext uri="{FF2B5EF4-FFF2-40B4-BE49-F238E27FC236}">
                  <a16:creationId xmlns:a16="http://schemas.microsoft.com/office/drawing/2014/main" id="{716FB927-FAFD-6568-6C6E-D7D5D833665E}"/>
                </a:ext>
              </a:extLst>
            </p:cNvPr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33;p64">
              <a:extLst>
                <a:ext uri="{FF2B5EF4-FFF2-40B4-BE49-F238E27FC236}">
                  <a16:creationId xmlns:a16="http://schemas.microsoft.com/office/drawing/2014/main" id="{7263007B-8DE7-D4A0-D64B-AB2156BA91A9}"/>
                </a:ext>
              </a:extLst>
            </p:cNvPr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34;p64">
              <a:extLst>
                <a:ext uri="{FF2B5EF4-FFF2-40B4-BE49-F238E27FC236}">
                  <a16:creationId xmlns:a16="http://schemas.microsoft.com/office/drawing/2014/main" id="{FFB02E7A-5CF5-134E-EF08-3AF785841A0E}"/>
                </a:ext>
              </a:extLst>
            </p:cNvPr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35;p64">
              <a:extLst>
                <a:ext uri="{FF2B5EF4-FFF2-40B4-BE49-F238E27FC236}">
                  <a16:creationId xmlns:a16="http://schemas.microsoft.com/office/drawing/2014/main" id="{19EF7741-687F-C477-0231-919C3D6ED50A}"/>
                </a:ext>
              </a:extLst>
            </p:cNvPr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36;p64">
              <a:extLst>
                <a:ext uri="{FF2B5EF4-FFF2-40B4-BE49-F238E27FC236}">
                  <a16:creationId xmlns:a16="http://schemas.microsoft.com/office/drawing/2014/main" id="{35E491F9-705D-90A9-7579-FC8DAF4C4A64}"/>
                </a:ext>
              </a:extLst>
            </p:cNvPr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37;p64">
              <a:extLst>
                <a:ext uri="{FF2B5EF4-FFF2-40B4-BE49-F238E27FC236}">
                  <a16:creationId xmlns:a16="http://schemas.microsoft.com/office/drawing/2014/main" id="{5BB57CB8-6E7C-353A-FD9B-D69C6EEE83D0}"/>
                </a:ext>
              </a:extLst>
            </p:cNvPr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8;p64">
              <a:extLst>
                <a:ext uri="{FF2B5EF4-FFF2-40B4-BE49-F238E27FC236}">
                  <a16:creationId xmlns:a16="http://schemas.microsoft.com/office/drawing/2014/main" id="{FECE3C19-A6D2-811F-D812-65097B0930E0}"/>
                </a:ext>
              </a:extLst>
            </p:cNvPr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9;p64">
              <a:extLst>
                <a:ext uri="{FF2B5EF4-FFF2-40B4-BE49-F238E27FC236}">
                  <a16:creationId xmlns:a16="http://schemas.microsoft.com/office/drawing/2014/main" id="{CB7D237B-B1DB-A07E-A9F8-F7F4095C6682}"/>
                </a:ext>
              </a:extLst>
            </p:cNvPr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40;p64">
              <a:extLst>
                <a:ext uri="{FF2B5EF4-FFF2-40B4-BE49-F238E27FC236}">
                  <a16:creationId xmlns:a16="http://schemas.microsoft.com/office/drawing/2014/main" id="{754632CD-5E5C-D2EB-FC8B-05F0C03BFC8D}"/>
                </a:ext>
              </a:extLst>
            </p:cNvPr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41;p64">
              <a:extLst>
                <a:ext uri="{FF2B5EF4-FFF2-40B4-BE49-F238E27FC236}">
                  <a16:creationId xmlns:a16="http://schemas.microsoft.com/office/drawing/2014/main" id="{14703BBB-0BE8-659D-59F2-D31FD5E23EDB}"/>
                </a:ext>
              </a:extLst>
            </p:cNvPr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42;p64">
              <a:extLst>
                <a:ext uri="{FF2B5EF4-FFF2-40B4-BE49-F238E27FC236}">
                  <a16:creationId xmlns:a16="http://schemas.microsoft.com/office/drawing/2014/main" id="{01082F92-2D0E-AD42-7314-6C038CD114B1}"/>
                </a:ext>
              </a:extLst>
            </p:cNvPr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43;p64">
              <a:extLst>
                <a:ext uri="{FF2B5EF4-FFF2-40B4-BE49-F238E27FC236}">
                  <a16:creationId xmlns:a16="http://schemas.microsoft.com/office/drawing/2014/main" id="{64CD70CA-610E-B26F-3011-33380424B374}"/>
                </a:ext>
              </a:extLst>
            </p:cNvPr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44;p64">
              <a:extLst>
                <a:ext uri="{FF2B5EF4-FFF2-40B4-BE49-F238E27FC236}">
                  <a16:creationId xmlns:a16="http://schemas.microsoft.com/office/drawing/2014/main" id="{7DDF65E8-5830-10EB-5706-2C7DFAD137B0}"/>
                </a:ext>
              </a:extLst>
            </p:cNvPr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45;p64">
              <a:extLst>
                <a:ext uri="{FF2B5EF4-FFF2-40B4-BE49-F238E27FC236}">
                  <a16:creationId xmlns:a16="http://schemas.microsoft.com/office/drawing/2014/main" id="{1D3FE36F-4CF6-A8D1-486A-01F6A93C12C0}"/>
                </a:ext>
              </a:extLst>
            </p:cNvPr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46;p64">
              <a:extLst>
                <a:ext uri="{FF2B5EF4-FFF2-40B4-BE49-F238E27FC236}">
                  <a16:creationId xmlns:a16="http://schemas.microsoft.com/office/drawing/2014/main" id="{AA51EF18-ED90-93EB-504A-0A381FFE1CE0}"/>
                </a:ext>
              </a:extLst>
            </p:cNvPr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47;p64">
              <a:extLst>
                <a:ext uri="{FF2B5EF4-FFF2-40B4-BE49-F238E27FC236}">
                  <a16:creationId xmlns:a16="http://schemas.microsoft.com/office/drawing/2014/main" id="{1C46EC8A-8FFA-FAD6-3894-54BEBB3563F0}"/>
                </a:ext>
              </a:extLst>
            </p:cNvPr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8;p64">
              <a:extLst>
                <a:ext uri="{FF2B5EF4-FFF2-40B4-BE49-F238E27FC236}">
                  <a16:creationId xmlns:a16="http://schemas.microsoft.com/office/drawing/2014/main" id="{B9C7844A-FF84-4648-877B-4E4D80C99581}"/>
                </a:ext>
              </a:extLst>
            </p:cNvPr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9;p64">
              <a:extLst>
                <a:ext uri="{FF2B5EF4-FFF2-40B4-BE49-F238E27FC236}">
                  <a16:creationId xmlns:a16="http://schemas.microsoft.com/office/drawing/2014/main" id="{80887646-C8A6-C3CF-74D8-9F00264C3BE4}"/>
                </a:ext>
              </a:extLst>
            </p:cNvPr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50;p64">
              <a:extLst>
                <a:ext uri="{FF2B5EF4-FFF2-40B4-BE49-F238E27FC236}">
                  <a16:creationId xmlns:a16="http://schemas.microsoft.com/office/drawing/2014/main" id="{DAAAC6B1-ECD9-0AB5-47CD-CDCCA2DC24A9}"/>
                </a:ext>
              </a:extLst>
            </p:cNvPr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51;p64">
              <a:extLst>
                <a:ext uri="{FF2B5EF4-FFF2-40B4-BE49-F238E27FC236}">
                  <a16:creationId xmlns:a16="http://schemas.microsoft.com/office/drawing/2014/main" id="{D6DB45A8-8C10-F89D-8520-D47BAEA3B58E}"/>
                </a:ext>
              </a:extLst>
            </p:cNvPr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52;p64">
              <a:extLst>
                <a:ext uri="{FF2B5EF4-FFF2-40B4-BE49-F238E27FC236}">
                  <a16:creationId xmlns:a16="http://schemas.microsoft.com/office/drawing/2014/main" id="{CA8673A8-9F33-412E-0E36-01BFB5E61918}"/>
                </a:ext>
              </a:extLst>
            </p:cNvPr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53;p64">
              <a:extLst>
                <a:ext uri="{FF2B5EF4-FFF2-40B4-BE49-F238E27FC236}">
                  <a16:creationId xmlns:a16="http://schemas.microsoft.com/office/drawing/2014/main" id="{AE478D60-3EBB-3F2E-582B-711B2B7F01C6}"/>
                </a:ext>
              </a:extLst>
            </p:cNvPr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54;p64">
              <a:extLst>
                <a:ext uri="{FF2B5EF4-FFF2-40B4-BE49-F238E27FC236}">
                  <a16:creationId xmlns:a16="http://schemas.microsoft.com/office/drawing/2014/main" id="{87C1FDA7-E160-72B7-C999-A1C4ECDFC68D}"/>
                </a:ext>
              </a:extLst>
            </p:cNvPr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55;p64">
              <a:extLst>
                <a:ext uri="{FF2B5EF4-FFF2-40B4-BE49-F238E27FC236}">
                  <a16:creationId xmlns:a16="http://schemas.microsoft.com/office/drawing/2014/main" id="{8C6A5328-D251-1E03-F096-4A0532C851BC}"/>
                </a:ext>
              </a:extLst>
            </p:cNvPr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56;p64">
              <a:extLst>
                <a:ext uri="{FF2B5EF4-FFF2-40B4-BE49-F238E27FC236}">
                  <a16:creationId xmlns:a16="http://schemas.microsoft.com/office/drawing/2014/main" id="{1125D484-73D1-1731-B3B5-31C363DC10E3}"/>
                </a:ext>
              </a:extLst>
            </p:cNvPr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57;p64">
              <a:extLst>
                <a:ext uri="{FF2B5EF4-FFF2-40B4-BE49-F238E27FC236}">
                  <a16:creationId xmlns:a16="http://schemas.microsoft.com/office/drawing/2014/main" id="{8A1D6006-63B1-54F7-651E-289FFD88F5BF}"/>
                </a:ext>
              </a:extLst>
            </p:cNvPr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8;p64">
              <a:extLst>
                <a:ext uri="{FF2B5EF4-FFF2-40B4-BE49-F238E27FC236}">
                  <a16:creationId xmlns:a16="http://schemas.microsoft.com/office/drawing/2014/main" id="{643ABC42-1ADD-8940-FA20-92A8CA88D683}"/>
                </a:ext>
              </a:extLst>
            </p:cNvPr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9;p64">
              <a:extLst>
                <a:ext uri="{FF2B5EF4-FFF2-40B4-BE49-F238E27FC236}">
                  <a16:creationId xmlns:a16="http://schemas.microsoft.com/office/drawing/2014/main" id="{2E2AA5C7-8D03-6899-12EB-5F5DA041A0FE}"/>
                </a:ext>
              </a:extLst>
            </p:cNvPr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60;p64">
              <a:extLst>
                <a:ext uri="{FF2B5EF4-FFF2-40B4-BE49-F238E27FC236}">
                  <a16:creationId xmlns:a16="http://schemas.microsoft.com/office/drawing/2014/main" id="{7A3E1AD4-4054-C402-4653-93CF813E9520}"/>
                </a:ext>
              </a:extLst>
            </p:cNvPr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61;p64">
              <a:extLst>
                <a:ext uri="{FF2B5EF4-FFF2-40B4-BE49-F238E27FC236}">
                  <a16:creationId xmlns:a16="http://schemas.microsoft.com/office/drawing/2014/main" id="{A73B8514-1186-DE68-F05B-71A708C24FBF}"/>
                </a:ext>
              </a:extLst>
            </p:cNvPr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62;p64">
              <a:extLst>
                <a:ext uri="{FF2B5EF4-FFF2-40B4-BE49-F238E27FC236}">
                  <a16:creationId xmlns:a16="http://schemas.microsoft.com/office/drawing/2014/main" id="{E14BE8BA-3358-76A6-DB46-BE8282F7CF70}"/>
                </a:ext>
              </a:extLst>
            </p:cNvPr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63;p64">
              <a:extLst>
                <a:ext uri="{FF2B5EF4-FFF2-40B4-BE49-F238E27FC236}">
                  <a16:creationId xmlns:a16="http://schemas.microsoft.com/office/drawing/2014/main" id="{2FF97326-E8AB-90F4-F2EB-7BA73EA2FDDA}"/>
                </a:ext>
              </a:extLst>
            </p:cNvPr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64;p64">
              <a:extLst>
                <a:ext uri="{FF2B5EF4-FFF2-40B4-BE49-F238E27FC236}">
                  <a16:creationId xmlns:a16="http://schemas.microsoft.com/office/drawing/2014/main" id="{8DC0103D-DB18-E068-4BC4-D3AD20F61F4F}"/>
                </a:ext>
              </a:extLst>
            </p:cNvPr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65;p64">
              <a:extLst>
                <a:ext uri="{FF2B5EF4-FFF2-40B4-BE49-F238E27FC236}">
                  <a16:creationId xmlns:a16="http://schemas.microsoft.com/office/drawing/2014/main" id="{60250D5E-F26E-D7A5-A2E1-1D5581BEFB4F}"/>
                </a:ext>
              </a:extLst>
            </p:cNvPr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66;p64">
              <a:extLst>
                <a:ext uri="{FF2B5EF4-FFF2-40B4-BE49-F238E27FC236}">
                  <a16:creationId xmlns:a16="http://schemas.microsoft.com/office/drawing/2014/main" id="{314FC9B5-ED87-D7BE-23B7-FADCDAF25805}"/>
                </a:ext>
              </a:extLst>
            </p:cNvPr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67;p64">
              <a:extLst>
                <a:ext uri="{FF2B5EF4-FFF2-40B4-BE49-F238E27FC236}">
                  <a16:creationId xmlns:a16="http://schemas.microsoft.com/office/drawing/2014/main" id="{0B7BDCF3-8F02-4555-7721-965ADEF73DEF}"/>
                </a:ext>
              </a:extLst>
            </p:cNvPr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8;p64">
              <a:extLst>
                <a:ext uri="{FF2B5EF4-FFF2-40B4-BE49-F238E27FC236}">
                  <a16:creationId xmlns:a16="http://schemas.microsoft.com/office/drawing/2014/main" id="{1CB23839-9209-9BA4-9A36-99801A07E80C}"/>
                </a:ext>
              </a:extLst>
            </p:cNvPr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9;p64">
              <a:extLst>
                <a:ext uri="{FF2B5EF4-FFF2-40B4-BE49-F238E27FC236}">
                  <a16:creationId xmlns:a16="http://schemas.microsoft.com/office/drawing/2014/main" id="{AA30346B-1F68-9EFB-1067-8F87BE577B29}"/>
                </a:ext>
              </a:extLst>
            </p:cNvPr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0;p64">
              <a:extLst>
                <a:ext uri="{FF2B5EF4-FFF2-40B4-BE49-F238E27FC236}">
                  <a16:creationId xmlns:a16="http://schemas.microsoft.com/office/drawing/2014/main" id="{11E8433A-1A5F-332B-12D4-CC432F4812B1}"/>
                </a:ext>
              </a:extLst>
            </p:cNvPr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71;p64">
              <a:extLst>
                <a:ext uri="{FF2B5EF4-FFF2-40B4-BE49-F238E27FC236}">
                  <a16:creationId xmlns:a16="http://schemas.microsoft.com/office/drawing/2014/main" id="{CA1AF2C8-9601-8E69-CFC0-0992CEA5D096}"/>
                </a:ext>
              </a:extLst>
            </p:cNvPr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72;p64">
              <a:extLst>
                <a:ext uri="{FF2B5EF4-FFF2-40B4-BE49-F238E27FC236}">
                  <a16:creationId xmlns:a16="http://schemas.microsoft.com/office/drawing/2014/main" id="{CFE42569-D2D8-F6BD-D9EF-54AFA2C1B1C2}"/>
                </a:ext>
              </a:extLst>
            </p:cNvPr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73;p64">
              <a:extLst>
                <a:ext uri="{FF2B5EF4-FFF2-40B4-BE49-F238E27FC236}">
                  <a16:creationId xmlns:a16="http://schemas.microsoft.com/office/drawing/2014/main" id="{4F5077C4-D274-ECAA-3940-D636705EBE5A}"/>
                </a:ext>
              </a:extLst>
            </p:cNvPr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74;p64">
              <a:extLst>
                <a:ext uri="{FF2B5EF4-FFF2-40B4-BE49-F238E27FC236}">
                  <a16:creationId xmlns:a16="http://schemas.microsoft.com/office/drawing/2014/main" id="{7237BA33-9B7E-914D-51CA-486944C7F3D9}"/>
                </a:ext>
              </a:extLst>
            </p:cNvPr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75;p64">
              <a:extLst>
                <a:ext uri="{FF2B5EF4-FFF2-40B4-BE49-F238E27FC236}">
                  <a16:creationId xmlns:a16="http://schemas.microsoft.com/office/drawing/2014/main" id="{D2756DCC-E62B-5682-5BA5-765764912606}"/>
                </a:ext>
              </a:extLst>
            </p:cNvPr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76;p64">
              <a:extLst>
                <a:ext uri="{FF2B5EF4-FFF2-40B4-BE49-F238E27FC236}">
                  <a16:creationId xmlns:a16="http://schemas.microsoft.com/office/drawing/2014/main" id="{B0E7CC37-CA75-B1EE-7F10-342CFCE9680A}"/>
                </a:ext>
              </a:extLst>
            </p:cNvPr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77;p64">
              <a:extLst>
                <a:ext uri="{FF2B5EF4-FFF2-40B4-BE49-F238E27FC236}">
                  <a16:creationId xmlns:a16="http://schemas.microsoft.com/office/drawing/2014/main" id="{E6152A96-A2A6-83AD-57EF-F6797DDB5F40}"/>
                </a:ext>
              </a:extLst>
            </p:cNvPr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8;p64">
              <a:extLst>
                <a:ext uri="{FF2B5EF4-FFF2-40B4-BE49-F238E27FC236}">
                  <a16:creationId xmlns:a16="http://schemas.microsoft.com/office/drawing/2014/main" id="{326F6DA2-ABE0-7A85-63A1-A11AF61E498E}"/>
                </a:ext>
              </a:extLst>
            </p:cNvPr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079;p64">
              <a:extLst>
                <a:ext uri="{FF2B5EF4-FFF2-40B4-BE49-F238E27FC236}">
                  <a16:creationId xmlns:a16="http://schemas.microsoft.com/office/drawing/2014/main" id="{F9A5047B-05C0-C86E-0C98-075237E26DA9}"/>
                </a:ext>
              </a:extLst>
            </p:cNvPr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080;p64">
              <a:extLst>
                <a:ext uri="{FF2B5EF4-FFF2-40B4-BE49-F238E27FC236}">
                  <a16:creationId xmlns:a16="http://schemas.microsoft.com/office/drawing/2014/main" id="{4DA94727-5B5A-78B9-96C0-33355F62E86E}"/>
                </a:ext>
              </a:extLst>
            </p:cNvPr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081;p64">
              <a:extLst>
                <a:ext uri="{FF2B5EF4-FFF2-40B4-BE49-F238E27FC236}">
                  <a16:creationId xmlns:a16="http://schemas.microsoft.com/office/drawing/2014/main" id="{10D240DC-BD5D-EB55-99D5-FE9719A285FD}"/>
                </a:ext>
              </a:extLst>
            </p:cNvPr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082;p64">
              <a:extLst>
                <a:ext uri="{FF2B5EF4-FFF2-40B4-BE49-F238E27FC236}">
                  <a16:creationId xmlns:a16="http://schemas.microsoft.com/office/drawing/2014/main" id="{F75D679D-DAA3-34B9-9C53-3453D8FBFDF6}"/>
                </a:ext>
              </a:extLst>
            </p:cNvPr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083;p64">
              <a:extLst>
                <a:ext uri="{FF2B5EF4-FFF2-40B4-BE49-F238E27FC236}">
                  <a16:creationId xmlns:a16="http://schemas.microsoft.com/office/drawing/2014/main" id="{6322B8A4-D41C-A27E-9165-4469372E09EA}"/>
                </a:ext>
              </a:extLst>
            </p:cNvPr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084;p64">
              <a:extLst>
                <a:ext uri="{FF2B5EF4-FFF2-40B4-BE49-F238E27FC236}">
                  <a16:creationId xmlns:a16="http://schemas.microsoft.com/office/drawing/2014/main" id="{FC6EDD37-B0F2-C2BC-5881-6F841C907713}"/>
                </a:ext>
              </a:extLst>
            </p:cNvPr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085;p64">
              <a:extLst>
                <a:ext uri="{FF2B5EF4-FFF2-40B4-BE49-F238E27FC236}">
                  <a16:creationId xmlns:a16="http://schemas.microsoft.com/office/drawing/2014/main" id="{91E29609-AFF4-0D4D-DB14-8CF16CFB2264}"/>
                </a:ext>
              </a:extLst>
            </p:cNvPr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086;p64">
              <a:extLst>
                <a:ext uri="{FF2B5EF4-FFF2-40B4-BE49-F238E27FC236}">
                  <a16:creationId xmlns:a16="http://schemas.microsoft.com/office/drawing/2014/main" id="{CC7B6E22-022F-EB4A-77D7-491AF85B3DFB}"/>
                </a:ext>
              </a:extLst>
            </p:cNvPr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087;p64">
              <a:extLst>
                <a:ext uri="{FF2B5EF4-FFF2-40B4-BE49-F238E27FC236}">
                  <a16:creationId xmlns:a16="http://schemas.microsoft.com/office/drawing/2014/main" id="{A6E1DDBF-FB3A-04CE-3A35-000D89467EB1}"/>
                </a:ext>
              </a:extLst>
            </p:cNvPr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088;p64">
              <a:extLst>
                <a:ext uri="{FF2B5EF4-FFF2-40B4-BE49-F238E27FC236}">
                  <a16:creationId xmlns:a16="http://schemas.microsoft.com/office/drawing/2014/main" id="{CC12C3D9-880D-DAD0-67C6-99B5FCEA55A3}"/>
                </a:ext>
              </a:extLst>
            </p:cNvPr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089;p64">
              <a:extLst>
                <a:ext uri="{FF2B5EF4-FFF2-40B4-BE49-F238E27FC236}">
                  <a16:creationId xmlns:a16="http://schemas.microsoft.com/office/drawing/2014/main" id="{1123E1AD-9020-E6D4-B346-EF74539E9820}"/>
                </a:ext>
              </a:extLst>
            </p:cNvPr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090;p64">
              <a:extLst>
                <a:ext uri="{FF2B5EF4-FFF2-40B4-BE49-F238E27FC236}">
                  <a16:creationId xmlns:a16="http://schemas.microsoft.com/office/drawing/2014/main" id="{C4F98BBA-13C5-782C-2CEB-0FE75C645868}"/>
                </a:ext>
              </a:extLst>
            </p:cNvPr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091;p64">
              <a:extLst>
                <a:ext uri="{FF2B5EF4-FFF2-40B4-BE49-F238E27FC236}">
                  <a16:creationId xmlns:a16="http://schemas.microsoft.com/office/drawing/2014/main" id="{0A40A50B-E4FA-36DF-6A82-FDF60B939794}"/>
                </a:ext>
              </a:extLst>
            </p:cNvPr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092;p64">
              <a:extLst>
                <a:ext uri="{FF2B5EF4-FFF2-40B4-BE49-F238E27FC236}">
                  <a16:creationId xmlns:a16="http://schemas.microsoft.com/office/drawing/2014/main" id="{41801C12-11EF-71D0-CC36-8EE6A03ABC1E}"/>
                </a:ext>
              </a:extLst>
            </p:cNvPr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093;p64">
              <a:extLst>
                <a:ext uri="{FF2B5EF4-FFF2-40B4-BE49-F238E27FC236}">
                  <a16:creationId xmlns:a16="http://schemas.microsoft.com/office/drawing/2014/main" id="{AA75F648-BA6D-F903-9347-5622CB0B1434}"/>
                </a:ext>
              </a:extLst>
            </p:cNvPr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094;p64">
              <a:extLst>
                <a:ext uri="{FF2B5EF4-FFF2-40B4-BE49-F238E27FC236}">
                  <a16:creationId xmlns:a16="http://schemas.microsoft.com/office/drawing/2014/main" id="{CCFDF715-051B-8902-E1C7-1131F4778213}"/>
                </a:ext>
              </a:extLst>
            </p:cNvPr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095;p64">
              <a:extLst>
                <a:ext uri="{FF2B5EF4-FFF2-40B4-BE49-F238E27FC236}">
                  <a16:creationId xmlns:a16="http://schemas.microsoft.com/office/drawing/2014/main" id="{5C5ED951-A226-801E-FFFE-EB8D4896CC42}"/>
                </a:ext>
              </a:extLst>
            </p:cNvPr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096;p64">
              <a:extLst>
                <a:ext uri="{FF2B5EF4-FFF2-40B4-BE49-F238E27FC236}">
                  <a16:creationId xmlns:a16="http://schemas.microsoft.com/office/drawing/2014/main" id="{04BEC6C9-0D4B-C1F3-B613-73D63F80FC0F}"/>
                </a:ext>
              </a:extLst>
            </p:cNvPr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097;p64">
              <a:extLst>
                <a:ext uri="{FF2B5EF4-FFF2-40B4-BE49-F238E27FC236}">
                  <a16:creationId xmlns:a16="http://schemas.microsoft.com/office/drawing/2014/main" id="{8844564B-8186-2D7D-42E7-FA47E0C61118}"/>
                </a:ext>
              </a:extLst>
            </p:cNvPr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098;p64">
              <a:extLst>
                <a:ext uri="{FF2B5EF4-FFF2-40B4-BE49-F238E27FC236}">
                  <a16:creationId xmlns:a16="http://schemas.microsoft.com/office/drawing/2014/main" id="{D18F375A-4CE9-2F17-D635-7D5CA72A8893}"/>
                </a:ext>
              </a:extLst>
            </p:cNvPr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099;p64">
              <a:extLst>
                <a:ext uri="{FF2B5EF4-FFF2-40B4-BE49-F238E27FC236}">
                  <a16:creationId xmlns:a16="http://schemas.microsoft.com/office/drawing/2014/main" id="{2DA55BB9-1F7B-E204-09E6-3687AD833740}"/>
                </a:ext>
              </a:extLst>
            </p:cNvPr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100;p64">
              <a:extLst>
                <a:ext uri="{FF2B5EF4-FFF2-40B4-BE49-F238E27FC236}">
                  <a16:creationId xmlns:a16="http://schemas.microsoft.com/office/drawing/2014/main" id="{5B39D062-F5F0-A46A-3AC1-6D30072AF298}"/>
                </a:ext>
              </a:extLst>
            </p:cNvPr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101;p64">
              <a:extLst>
                <a:ext uri="{FF2B5EF4-FFF2-40B4-BE49-F238E27FC236}">
                  <a16:creationId xmlns:a16="http://schemas.microsoft.com/office/drawing/2014/main" id="{74FE3EA6-9846-453F-B977-C246A9E115F9}"/>
                </a:ext>
              </a:extLst>
            </p:cNvPr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102;p64">
              <a:extLst>
                <a:ext uri="{FF2B5EF4-FFF2-40B4-BE49-F238E27FC236}">
                  <a16:creationId xmlns:a16="http://schemas.microsoft.com/office/drawing/2014/main" id="{FC7D9E41-45A0-A4E4-1114-A6AC428DB604}"/>
                </a:ext>
              </a:extLst>
            </p:cNvPr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103;p64">
              <a:extLst>
                <a:ext uri="{FF2B5EF4-FFF2-40B4-BE49-F238E27FC236}">
                  <a16:creationId xmlns:a16="http://schemas.microsoft.com/office/drawing/2014/main" id="{0630032F-944B-F37C-205E-0847EFB046D8}"/>
                </a:ext>
              </a:extLst>
            </p:cNvPr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104;p64">
              <a:extLst>
                <a:ext uri="{FF2B5EF4-FFF2-40B4-BE49-F238E27FC236}">
                  <a16:creationId xmlns:a16="http://schemas.microsoft.com/office/drawing/2014/main" id="{C259758F-D555-B684-8B8E-7D9BDEAC873A}"/>
                </a:ext>
              </a:extLst>
            </p:cNvPr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105;p64">
              <a:extLst>
                <a:ext uri="{FF2B5EF4-FFF2-40B4-BE49-F238E27FC236}">
                  <a16:creationId xmlns:a16="http://schemas.microsoft.com/office/drawing/2014/main" id="{21AE5938-EF01-E32A-03F8-311711C7AAFA}"/>
                </a:ext>
              </a:extLst>
            </p:cNvPr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106;p64">
              <a:extLst>
                <a:ext uri="{FF2B5EF4-FFF2-40B4-BE49-F238E27FC236}">
                  <a16:creationId xmlns:a16="http://schemas.microsoft.com/office/drawing/2014/main" id="{F93B6F3F-EA74-BBCA-B856-CE3AE7A7ECF7}"/>
                </a:ext>
              </a:extLst>
            </p:cNvPr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107;p64">
              <a:extLst>
                <a:ext uri="{FF2B5EF4-FFF2-40B4-BE49-F238E27FC236}">
                  <a16:creationId xmlns:a16="http://schemas.microsoft.com/office/drawing/2014/main" id="{B23DD94B-340D-98E7-BA3D-AF10EB68834E}"/>
                </a:ext>
              </a:extLst>
            </p:cNvPr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108;p64">
              <a:extLst>
                <a:ext uri="{FF2B5EF4-FFF2-40B4-BE49-F238E27FC236}">
                  <a16:creationId xmlns:a16="http://schemas.microsoft.com/office/drawing/2014/main" id="{40ADA280-9632-3371-8B23-B428723DD327}"/>
                </a:ext>
              </a:extLst>
            </p:cNvPr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109;p64">
              <a:extLst>
                <a:ext uri="{FF2B5EF4-FFF2-40B4-BE49-F238E27FC236}">
                  <a16:creationId xmlns:a16="http://schemas.microsoft.com/office/drawing/2014/main" id="{91FE4D0C-FD39-E86E-4F12-8770AB5151E3}"/>
                </a:ext>
              </a:extLst>
            </p:cNvPr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110;p64">
              <a:extLst>
                <a:ext uri="{FF2B5EF4-FFF2-40B4-BE49-F238E27FC236}">
                  <a16:creationId xmlns:a16="http://schemas.microsoft.com/office/drawing/2014/main" id="{1810119D-D2A7-12FF-1FB2-71FFA11A0573}"/>
                </a:ext>
              </a:extLst>
            </p:cNvPr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111;p64">
              <a:extLst>
                <a:ext uri="{FF2B5EF4-FFF2-40B4-BE49-F238E27FC236}">
                  <a16:creationId xmlns:a16="http://schemas.microsoft.com/office/drawing/2014/main" id="{BBE4D121-EB27-075F-AEE8-17BEA0E91B57}"/>
                </a:ext>
              </a:extLst>
            </p:cNvPr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112;p64">
              <a:extLst>
                <a:ext uri="{FF2B5EF4-FFF2-40B4-BE49-F238E27FC236}">
                  <a16:creationId xmlns:a16="http://schemas.microsoft.com/office/drawing/2014/main" id="{CACE433C-8E70-3780-B1EF-1EB21CBFC03C}"/>
                </a:ext>
              </a:extLst>
            </p:cNvPr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113;p64">
              <a:extLst>
                <a:ext uri="{FF2B5EF4-FFF2-40B4-BE49-F238E27FC236}">
                  <a16:creationId xmlns:a16="http://schemas.microsoft.com/office/drawing/2014/main" id="{86662EC0-D4D9-F910-FF8A-6F7AEDB784FF}"/>
                </a:ext>
              </a:extLst>
            </p:cNvPr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114;p64">
              <a:extLst>
                <a:ext uri="{FF2B5EF4-FFF2-40B4-BE49-F238E27FC236}">
                  <a16:creationId xmlns:a16="http://schemas.microsoft.com/office/drawing/2014/main" id="{CB9C93F8-3CEB-1DAD-3FAB-6CE7AB269810}"/>
                </a:ext>
              </a:extLst>
            </p:cNvPr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115;p64">
              <a:extLst>
                <a:ext uri="{FF2B5EF4-FFF2-40B4-BE49-F238E27FC236}">
                  <a16:creationId xmlns:a16="http://schemas.microsoft.com/office/drawing/2014/main" id="{DFF0FFE1-D233-F597-5935-01409B4C68DA}"/>
                </a:ext>
              </a:extLst>
            </p:cNvPr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116;p64">
              <a:extLst>
                <a:ext uri="{FF2B5EF4-FFF2-40B4-BE49-F238E27FC236}">
                  <a16:creationId xmlns:a16="http://schemas.microsoft.com/office/drawing/2014/main" id="{61E83F10-B5EB-CD2C-9585-0D60E3F00A7B}"/>
                </a:ext>
              </a:extLst>
            </p:cNvPr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117;p64">
              <a:extLst>
                <a:ext uri="{FF2B5EF4-FFF2-40B4-BE49-F238E27FC236}">
                  <a16:creationId xmlns:a16="http://schemas.microsoft.com/office/drawing/2014/main" id="{4C481911-79BA-9AF0-CBFF-EB4C15BB92B8}"/>
                </a:ext>
              </a:extLst>
            </p:cNvPr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118;p64">
              <a:extLst>
                <a:ext uri="{FF2B5EF4-FFF2-40B4-BE49-F238E27FC236}">
                  <a16:creationId xmlns:a16="http://schemas.microsoft.com/office/drawing/2014/main" id="{8D9AC19C-9F71-0CE5-263E-3F0916F2ECB6}"/>
                </a:ext>
              </a:extLst>
            </p:cNvPr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119;p64">
              <a:extLst>
                <a:ext uri="{FF2B5EF4-FFF2-40B4-BE49-F238E27FC236}">
                  <a16:creationId xmlns:a16="http://schemas.microsoft.com/office/drawing/2014/main" id="{7EF9A3CF-E732-5AED-E5C4-A84BBBC693EA}"/>
                </a:ext>
              </a:extLst>
            </p:cNvPr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120;p64">
              <a:extLst>
                <a:ext uri="{FF2B5EF4-FFF2-40B4-BE49-F238E27FC236}">
                  <a16:creationId xmlns:a16="http://schemas.microsoft.com/office/drawing/2014/main" id="{A0A34336-0688-71FA-456B-0612DBE4A956}"/>
                </a:ext>
              </a:extLst>
            </p:cNvPr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121;p64">
              <a:extLst>
                <a:ext uri="{FF2B5EF4-FFF2-40B4-BE49-F238E27FC236}">
                  <a16:creationId xmlns:a16="http://schemas.microsoft.com/office/drawing/2014/main" id="{17B2A6AF-F1A9-5B53-345A-93B169E31861}"/>
                </a:ext>
              </a:extLst>
            </p:cNvPr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122;p64">
              <a:extLst>
                <a:ext uri="{FF2B5EF4-FFF2-40B4-BE49-F238E27FC236}">
                  <a16:creationId xmlns:a16="http://schemas.microsoft.com/office/drawing/2014/main" id="{C8A4A838-7A34-B484-C5F7-46DE443D4011}"/>
                </a:ext>
              </a:extLst>
            </p:cNvPr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123;p64">
              <a:extLst>
                <a:ext uri="{FF2B5EF4-FFF2-40B4-BE49-F238E27FC236}">
                  <a16:creationId xmlns:a16="http://schemas.microsoft.com/office/drawing/2014/main" id="{59B832F4-B6E5-AF91-89B3-41E224CD83E0}"/>
                </a:ext>
              </a:extLst>
            </p:cNvPr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124;p64">
              <a:extLst>
                <a:ext uri="{FF2B5EF4-FFF2-40B4-BE49-F238E27FC236}">
                  <a16:creationId xmlns:a16="http://schemas.microsoft.com/office/drawing/2014/main" id="{D121D037-E28B-6196-6023-3C6C43CB2B58}"/>
                </a:ext>
              </a:extLst>
            </p:cNvPr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125;p64">
              <a:extLst>
                <a:ext uri="{FF2B5EF4-FFF2-40B4-BE49-F238E27FC236}">
                  <a16:creationId xmlns:a16="http://schemas.microsoft.com/office/drawing/2014/main" id="{59B90831-48D1-74C6-7625-080287E08BB0}"/>
                </a:ext>
              </a:extLst>
            </p:cNvPr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126;p64">
              <a:extLst>
                <a:ext uri="{FF2B5EF4-FFF2-40B4-BE49-F238E27FC236}">
                  <a16:creationId xmlns:a16="http://schemas.microsoft.com/office/drawing/2014/main" id="{F49357D3-D213-171D-1249-9110045CA5EB}"/>
                </a:ext>
              </a:extLst>
            </p:cNvPr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127;p64">
              <a:extLst>
                <a:ext uri="{FF2B5EF4-FFF2-40B4-BE49-F238E27FC236}">
                  <a16:creationId xmlns:a16="http://schemas.microsoft.com/office/drawing/2014/main" id="{8BAE2C17-8CC5-7CC9-85A9-02EBE1039F8A}"/>
                </a:ext>
              </a:extLst>
            </p:cNvPr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128;p64">
              <a:extLst>
                <a:ext uri="{FF2B5EF4-FFF2-40B4-BE49-F238E27FC236}">
                  <a16:creationId xmlns:a16="http://schemas.microsoft.com/office/drawing/2014/main" id="{BD089DD6-338E-CF1D-B4F9-5DB2B4F019A6}"/>
                </a:ext>
              </a:extLst>
            </p:cNvPr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129;p64">
              <a:extLst>
                <a:ext uri="{FF2B5EF4-FFF2-40B4-BE49-F238E27FC236}">
                  <a16:creationId xmlns:a16="http://schemas.microsoft.com/office/drawing/2014/main" id="{38ADED10-DD95-228F-D605-8A6603C20150}"/>
                </a:ext>
              </a:extLst>
            </p:cNvPr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130;p64">
              <a:extLst>
                <a:ext uri="{FF2B5EF4-FFF2-40B4-BE49-F238E27FC236}">
                  <a16:creationId xmlns:a16="http://schemas.microsoft.com/office/drawing/2014/main" id="{842DF662-11C7-AE4E-EFE7-43E4FDEC1070}"/>
                </a:ext>
              </a:extLst>
            </p:cNvPr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131;p64">
              <a:extLst>
                <a:ext uri="{FF2B5EF4-FFF2-40B4-BE49-F238E27FC236}">
                  <a16:creationId xmlns:a16="http://schemas.microsoft.com/office/drawing/2014/main" id="{7C9C4B98-ECCF-7A0C-E673-24185393CFDF}"/>
                </a:ext>
              </a:extLst>
            </p:cNvPr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132;p64">
              <a:extLst>
                <a:ext uri="{FF2B5EF4-FFF2-40B4-BE49-F238E27FC236}">
                  <a16:creationId xmlns:a16="http://schemas.microsoft.com/office/drawing/2014/main" id="{807C3C1D-B760-8081-9783-4C262CC0A5B7}"/>
                </a:ext>
              </a:extLst>
            </p:cNvPr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133;p64">
              <a:extLst>
                <a:ext uri="{FF2B5EF4-FFF2-40B4-BE49-F238E27FC236}">
                  <a16:creationId xmlns:a16="http://schemas.microsoft.com/office/drawing/2014/main" id="{7FE4C2C4-BD33-8BE0-9614-C775650C32AA}"/>
                </a:ext>
              </a:extLst>
            </p:cNvPr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134;p64">
              <a:extLst>
                <a:ext uri="{FF2B5EF4-FFF2-40B4-BE49-F238E27FC236}">
                  <a16:creationId xmlns:a16="http://schemas.microsoft.com/office/drawing/2014/main" id="{99DDFE6B-EF10-225A-A384-7F6373D6F570}"/>
                </a:ext>
              </a:extLst>
            </p:cNvPr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135;p64">
              <a:extLst>
                <a:ext uri="{FF2B5EF4-FFF2-40B4-BE49-F238E27FC236}">
                  <a16:creationId xmlns:a16="http://schemas.microsoft.com/office/drawing/2014/main" id="{7F5D2852-606B-3461-CA85-505BDD7DDD58}"/>
                </a:ext>
              </a:extLst>
            </p:cNvPr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136;p64">
              <a:extLst>
                <a:ext uri="{FF2B5EF4-FFF2-40B4-BE49-F238E27FC236}">
                  <a16:creationId xmlns:a16="http://schemas.microsoft.com/office/drawing/2014/main" id="{871182D4-993C-F4C7-531F-92C04A8EFD62}"/>
                </a:ext>
              </a:extLst>
            </p:cNvPr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137;p64">
              <a:extLst>
                <a:ext uri="{FF2B5EF4-FFF2-40B4-BE49-F238E27FC236}">
                  <a16:creationId xmlns:a16="http://schemas.microsoft.com/office/drawing/2014/main" id="{D2F5A781-8C59-A5E5-FB3F-9A8D4AD41FB9}"/>
                </a:ext>
              </a:extLst>
            </p:cNvPr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138;p64">
              <a:extLst>
                <a:ext uri="{FF2B5EF4-FFF2-40B4-BE49-F238E27FC236}">
                  <a16:creationId xmlns:a16="http://schemas.microsoft.com/office/drawing/2014/main" id="{9A2F0259-6870-2F40-872B-FEE5593ECBBA}"/>
                </a:ext>
              </a:extLst>
            </p:cNvPr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139;p64">
              <a:extLst>
                <a:ext uri="{FF2B5EF4-FFF2-40B4-BE49-F238E27FC236}">
                  <a16:creationId xmlns:a16="http://schemas.microsoft.com/office/drawing/2014/main" id="{4A10F03C-475C-BB38-90BD-761CCD8DBCDB}"/>
                </a:ext>
              </a:extLst>
            </p:cNvPr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140;p64">
              <a:extLst>
                <a:ext uri="{FF2B5EF4-FFF2-40B4-BE49-F238E27FC236}">
                  <a16:creationId xmlns:a16="http://schemas.microsoft.com/office/drawing/2014/main" id="{C0E8B07E-4C16-84F5-B1CF-E0BDFD966872}"/>
                </a:ext>
              </a:extLst>
            </p:cNvPr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141;p64">
              <a:extLst>
                <a:ext uri="{FF2B5EF4-FFF2-40B4-BE49-F238E27FC236}">
                  <a16:creationId xmlns:a16="http://schemas.microsoft.com/office/drawing/2014/main" id="{0962F91B-6643-F63A-FCEC-C7DE2F336895}"/>
                </a:ext>
              </a:extLst>
            </p:cNvPr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142;p64">
              <a:extLst>
                <a:ext uri="{FF2B5EF4-FFF2-40B4-BE49-F238E27FC236}">
                  <a16:creationId xmlns:a16="http://schemas.microsoft.com/office/drawing/2014/main" id="{E1319512-DDD9-B01B-E062-6155BCB40A56}"/>
                </a:ext>
              </a:extLst>
            </p:cNvPr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143;p64">
              <a:extLst>
                <a:ext uri="{FF2B5EF4-FFF2-40B4-BE49-F238E27FC236}">
                  <a16:creationId xmlns:a16="http://schemas.microsoft.com/office/drawing/2014/main" id="{51EAE127-E06F-AE4A-4AA5-1CE9AA98F184}"/>
                </a:ext>
              </a:extLst>
            </p:cNvPr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144;p64">
              <a:extLst>
                <a:ext uri="{FF2B5EF4-FFF2-40B4-BE49-F238E27FC236}">
                  <a16:creationId xmlns:a16="http://schemas.microsoft.com/office/drawing/2014/main" id="{B07AD370-FB21-2D90-2F25-87AF7B808812}"/>
                </a:ext>
              </a:extLst>
            </p:cNvPr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145;p64">
              <a:extLst>
                <a:ext uri="{FF2B5EF4-FFF2-40B4-BE49-F238E27FC236}">
                  <a16:creationId xmlns:a16="http://schemas.microsoft.com/office/drawing/2014/main" id="{552465B4-741D-1F7F-0B16-D1992DEA24BE}"/>
                </a:ext>
              </a:extLst>
            </p:cNvPr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146;p64">
              <a:extLst>
                <a:ext uri="{FF2B5EF4-FFF2-40B4-BE49-F238E27FC236}">
                  <a16:creationId xmlns:a16="http://schemas.microsoft.com/office/drawing/2014/main" id="{81C0F864-6D39-C386-3969-000BAD2CACF0}"/>
                </a:ext>
              </a:extLst>
            </p:cNvPr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147;p64">
              <a:extLst>
                <a:ext uri="{FF2B5EF4-FFF2-40B4-BE49-F238E27FC236}">
                  <a16:creationId xmlns:a16="http://schemas.microsoft.com/office/drawing/2014/main" id="{AD79EC24-958D-7454-7658-68B3EF734088}"/>
                </a:ext>
              </a:extLst>
            </p:cNvPr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148;p64">
              <a:extLst>
                <a:ext uri="{FF2B5EF4-FFF2-40B4-BE49-F238E27FC236}">
                  <a16:creationId xmlns:a16="http://schemas.microsoft.com/office/drawing/2014/main" id="{972293D0-AF6F-4ABC-4EA2-C6D91D3AA697}"/>
                </a:ext>
              </a:extLst>
            </p:cNvPr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149;p64">
              <a:extLst>
                <a:ext uri="{FF2B5EF4-FFF2-40B4-BE49-F238E27FC236}">
                  <a16:creationId xmlns:a16="http://schemas.microsoft.com/office/drawing/2014/main" id="{06BA8470-4949-A0D4-70F3-5CB448300242}"/>
                </a:ext>
              </a:extLst>
            </p:cNvPr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150;p64">
              <a:extLst>
                <a:ext uri="{FF2B5EF4-FFF2-40B4-BE49-F238E27FC236}">
                  <a16:creationId xmlns:a16="http://schemas.microsoft.com/office/drawing/2014/main" id="{AF5157CB-C3A0-DAD2-F0DB-C000CDA14A03}"/>
                </a:ext>
              </a:extLst>
            </p:cNvPr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151;p64">
              <a:extLst>
                <a:ext uri="{FF2B5EF4-FFF2-40B4-BE49-F238E27FC236}">
                  <a16:creationId xmlns:a16="http://schemas.microsoft.com/office/drawing/2014/main" id="{99D4F0AD-C29D-B9C4-1775-8B6B1099DCA6}"/>
                </a:ext>
              </a:extLst>
            </p:cNvPr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152;p64">
              <a:extLst>
                <a:ext uri="{FF2B5EF4-FFF2-40B4-BE49-F238E27FC236}">
                  <a16:creationId xmlns:a16="http://schemas.microsoft.com/office/drawing/2014/main" id="{F626D7A2-AE3F-0171-9677-09EF9F71AB1D}"/>
                </a:ext>
              </a:extLst>
            </p:cNvPr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153;p64">
              <a:extLst>
                <a:ext uri="{FF2B5EF4-FFF2-40B4-BE49-F238E27FC236}">
                  <a16:creationId xmlns:a16="http://schemas.microsoft.com/office/drawing/2014/main" id="{B7D3BAD0-9BC6-0189-AFED-4097ED2E880C}"/>
                </a:ext>
              </a:extLst>
            </p:cNvPr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154;p64">
              <a:extLst>
                <a:ext uri="{FF2B5EF4-FFF2-40B4-BE49-F238E27FC236}">
                  <a16:creationId xmlns:a16="http://schemas.microsoft.com/office/drawing/2014/main" id="{0BFC3EFC-94D0-FBE4-2485-8347E8A4AED0}"/>
                </a:ext>
              </a:extLst>
            </p:cNvPr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155;p64">
              <a:extLst>
                <a:ext uri="{FF2B5EF4-FFF2-40B4-BE49-F238E27FC236}">
                  <a16:creationId xmlns:a16="http://schemas.microsoft.com/office/drawing/2014/main" id="{46EE8A30-0CB5-683B-AE1E-17CD25397AB6}"/>
                </a:ext>
              </a:extLst>
            </p:cNvPr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156;p64">
              <a:extLst>
                <a:ext uri="{FF2B5EF4-FFF2-40B4-BE49-F238E27FC236}">
                  <a16:creationId xmlns:a16="http://schemas.microsoft.com/office/drawing/2014/main" id="{B13588C3-A9D3-81C8-1482-4876216E2EF1}"/>
                </a:ext>
              </a:extLst>
            </p:cNvPr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157;p64">
              <a:extLst>
                <a:ext uri="{FF2B5EF4-FFF2-40B4-BE49-F238E27FC236}">
                  <a16:creationId xmlns:a16="http://schemas.microsoft.com/office/drawing/2014/main" id="{7993CD6C-8F4C-483F-A27D-E7E8DFB71FD8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158;p64">
              <a:extLst>
                <a:ext uri="{FF2B5EF4-FFF2-40B4-BE49-F238E27FC236}">
                  <a16:creationId xmlns:a16="http://schemas.microsoft.com/office/drawing/2014/main" id="{E119859B-E21C-5A3E-92B5-7B1C7EDE11D3}"/>
                </a:ext>
              </a:extLst>
            </p:cNvPr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159;p64">
              <a:extLst>
                <a:ext uri="{FF2B5EF4-FFF2-40B4-BE49-F238E27FC236}">
                  <a16:creationId xmlns:a16="http://schemas.microsoft.com/office/drawing/2014/main" id="{82F70C5E-28B3-E5D9-840F-8E73F7DEB6A4}"/>
                </a:ext>
              </a:extLst>
            </p:cNvPr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160;p64">
              <a:extLst>
                <a:ext uri="{FF2B5EF4-FFF2-40B4-BE49-F238E27FC236}">
                  <a16:creationId xmlns:a16="http://schemas.microsoft.com/office/drawing/2014/main" id="{1F42E69B-2F09-E804-87DC-148D6DA9A6A0}"/>
                </a:ext>
              </a:extLst>
            </p:cNvPr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161;p64">
              <a:extLst>
                <a:ext uri="{FF2B5EF4-FFF2-40B4-BE49-F238E27FC236}">
                  <a16:creationId xmlns:a16="http://schemas.microsoft.com/office/drawing/2014/main" id="{3F274534-A74D-C379-8A03-D5791CD2B6E3}"/>
                </a:ext>
              </a:extLst>
            </p:cNvPr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162;p64">
              <a:extLst>
                <a:ext uri="{FF2B5EF4-FFF2-40B4-BE49-F238E27FC236}">
                  <a16:creationId xmlns:a16="http://schemas.microsoft.com/office/drawing/2014/main" id="{E96C7933-4CD2-1975-8A2F-E7E3CA2C6E1F}"/>
                </a:ext>
              </a:extLst>
            </p:cNvPr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163;p64">
              <a:extLst>
                <a:ext uri="{FF2B5EF4-FFF2-40B4-BE49-F238E27FC236}">
                  <a16:creationId xmlns:a16="http://schemas.microsoft.com/office/drawing/2014/main" id="{69F7F2FD-9DFD-50DD-DF64-B5797B4A327E}"/>
                </a:ext>
              </a:extLst>
            </p:cNvPr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164;p64">
              <a:extLst>
                <a:ext uri="{FF2B5EF4-FFF2-40B4-BE49-F238E27FC236}">
                  <a16:creationId xmlns:a16="http://schemas.microsoft.com/office/drawing/2014/main" id="{40222967-35CD-E54B-9550-7AC703996194}"/>
                </a:ext>
              </a:extLst>
            </p:cNvPr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165;p64">
              <a:extLst>
                <a:ext uri="{FF2B5EF4-FFF2-40B4-BE49-F238E27FC236}">
                  <a16:creationId xmlns:a16="http://schemas.microsoft.com/office/drawing/2014/main" id="{2ECB8A74-91E9-E89E-6103-53A239FDA919}"/>
                </a:ext>
              </a:extLst>
            </p:cNvPr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166;p64">
              <a:extLst>
                <a:ext uri="{FF2B5EF4-FFF2-40B4-BE49-F238E27FC236}">
                  <a16:creationId xmlns:a16="http://schemas.microsoft.com/office/drawing/2014/main" id="{F09020E8-CB8E-BBD5-6F0B-FA629771BCCC}"/>
                </a:ext>
              </a:extLst>
            </p:cNvPr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167;p64">
              <a:extLst>
                <a:ext uri="{FF2B5EF4-FFF2-40B4-BE49-F238E27FC236}">
                  <a16:creationId xmlns:a16="http://schemas.microsoft.com/office/drawing/2014/main" id="{C6C60CA5-CE56-08B3-4CD4-4845BA22F274}"/>
                </a:ext>
              </a:extLst>
            </p:cNvPr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168;p64">
              <a:extLst>
                <a:ext uri="{FF2B5EF4-FFF2-40B4-BE49-F238E27FC236}">
                  <a16:creationId xmlns:a16="http://schemas.microsoft.com/office/drawing/2014/main" id="{978E81AA-9BF2-7BDF-7F01-4088ABA91024}"/>
                </a:ext>
              </a:extLst>
            </p:cNvPr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169;p64">
              <a:extLst>
                <a:ext uri="{FF2B5EF4-FFF2-40B4-BE49-F238E27FC236}">
                  <a16:creationId xmlns:a16="http://schemas.microsoft.com/office/drawing/2014/main" id="{D944B397-CD53-14B4-0230-3D20F7DE9A1A}"/>
                </a:ext>
              </a:extLst>
            </p:cNvPr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170;p64">
              <a:extLst>
                <a:ext uri="{FF2B5EF4-FFF2-40B4-BE49-F238E27FC236}">
                  <a16:creationId xmlns:a16="http://schemas.microsoft.com/office/drawing/2014/main" id="{4832AB54-21C8-3825-3F76-013AF8B53D78}"/>
                </a:ext>
              </a:extLst>
            </p:cNvPr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171;p64">
              <a:extLst>
                <a:ext uri="{FF2B5EF4-FFF2-40B4-BE49-F238E27FC236}">
                  <a16:creationId xmlns:a16="http://schemas.microsoft.com/office/drawing/2014/main" id="{1F9C5151-3C38-311E-8A91-DDF2AD6CC384}"/>
                </a:ext>
              </a:extLst>
            </p:cNvPr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172;p64">
              <a:extLst>
                <a:ext uri="{FF2B5EF4-FFF2-40B4-BE49-F238E27FC236}">
                  <a16:creationId xmlns:a16="http://schemas.microsoft.com/office/drawing/2014/main" id="{16829B14-B65C-C3F8-8C2B-D45F4948A4B1}"/>
                </a:ext>
              </a:extLst>
            </p:cNvPr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173;p64">
              <a:extLst>
                <a:ext uri="{FF2B5EF4-FFF2-40B4-BE49-F238E27FC236}">
                  <a16:creationId xmlns:a16="http://schemas.microsoft.com/office/drawing/2014/main" id="{6F23D6EF-CD57-2CFF-67DE-D2387DCE7731}"/>
                </a:ext>
              </a:extLst>
            </p:cNvPr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174;p64">
              <a:extLst>
                <a:ext uri="{FF2B5EF4-FFF2-40B4-BE49-F238E27FC236}">
                  <a16:creationId xmlns:a16="http://schemas.microsoft.com/office/drawing/2014/main" id="{50905573-6A33-76D6-CF18-BE820118203A}"/>
                </a:ext>
              </a:extLst>
            </p:cNvPr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175;p64">
              <a:extLst>
                <a:ext uri="{FF2B5EF4-FFF2-40B4-BE49-F238E27FC236}">
                  <a16:creationId xmlns:a16="http://schemas.microsoft.com/office/drawing/2014/main" id="{AD5C99F4-3B65-8612-830B-E302DC5BAF30}"/>
                </a:ext>
              </a:extLst>
            </p:cNvPr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176;p64">
              <a:extLst>
                <a:ext uri="{FF2B5EF4-FFF2-40B4-BE49-F238E27FC236}">
                  <a16:creationId xmlns:a16="http://schemas.microsoft.com/office/drawing/2014/main" id="{2AB73097-0426-C98D-9EA0-362335F1F025}"/>
                </a:ext>
              </a:extLst>
            </p:cNvPr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177;p64">
              <a:extLst>
                <a:ext uri="{FF2B5EF4-FFF2-40B4-BE49-F238E27FC236}">
                  <a16:creationId xmlns:a16="http://schemas.microsoft.com/office/drawing/2014/main" id="{BA4A1627-9334-5B7C-7CF8-681D785834BD}"/>
                </a:ext>
              </a:extLst>
            </p:cNvPr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178;p64">
              <a:extLst>
                <a:ext uri="{FF2B5EF4-FFF2-40B4-BE49-F238E27FC236}">
                  <a16:creationId xmlns:a16="http://schemas.microsoft.com/office/drawing/2014/main" id="{5873C425-2298-4D5D-F7D5-D942399079B5}"/>
                </a:ext>
              </a:extLst>
            </p:cNvPr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179;p64">
              <a:extLst>
                <a:ext uri="{FF2B5EF4-FFF2-40B4-BE49-F238E27FC236}">
                  <a16:creationId xmlns:a16="http://schemas.microsoft.com/office/drawing/2014/main" id="{AC856A51-71C2-EA76-5770-96E538F26D06}"/>
                </a:ext>
              </a:extLst>
            </p:cNvPr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180;p64">
              <a:extLst>
                <a:ext uri="{FF2B5EF4-FFF2-40B4-BE49-F238E27FC236}">
                  <a16:creationId xmlns:a16="http://schemas.microsoft.com/office/drawing/2014/main" id="{063B0596-B534-7D5D-4837-163984AC389E}"/>
                </a:ext>
              </a:extLst>
            </p:cNvPr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181;p64">
              <a:extLst>
                <a:ext uri="{FF2B5EF4-FFF2-40B4-BE49-F238E27FC236}">
                  <a16:creationId xmlns:a16="http://schemas.microsoft.com/office/drawing/2014/main" id="{95BC5AA3-C4BE-B288-46A9-4EC2CD5B68D7}"/>
                </a:ext>
              </a:extLst>
            </p:cNvPr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182;p64">
              <a:extLst>
                <a:ext uri="{FF2B5EF4-FFF2-40B4-BE49-F238E27FC236}">
                  <a16:creationId xmlns:a16="http://schemas.microsoft.com/office/drawing/2014/main" id="{5CBC0F70-43A8-A570-67A5-3916E5974214}"/>
                </a:ext>
              </a:extLst>
            </p:cNvPr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183;p64">
              <a:extLst>
                <a:ext uri="{FF2B5EF4-FFF2-40B4-BE49-F238E27FC236}">
                  <a16:creationId xmlns:a16="http://schemas.microsoft.com/office/drawing/2014/main" id="{4114EEFC-D9F4-9286-AA03-EB4D2DF4DC02}"/>
                </a:ext>
              </a:extLst>
            </p:cNvPr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184;p64">
              <a:extLst>
                <a:ext uri="{FF2B5EF4-FFF2-40B4-BE49-F238E27FC236}">
                  <a16:creationId xmlns:a16="http://schemas.microsoft.com/office/drawing/2014/main" id="{7CC51632-D552-4DE4-7408-9547CA9E3B19}"/>
                </a:ext>
              </a:extLst>
            </p:cNvPr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185;p64">
              <a:extLst>
                <a:ext uri="{FF2B5EF4-FFF2-40B4-BE49-F238E27FC236}">
                  <a16:creationId xmlns:a16="http://schemas.microsoft.com/office/drawing/2014/main" id="{CAD0DD22-94F1-F2F9-4607-936AEDCBD8F2}"/>
                </a:ext>
              </a:extLst>
            </p:cNvPr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186;p64">
              <a:extLst>
                <a:ext uri="{FF2B5EF4-FFF2-40B4-BE49-F238E27FC236}">
                  <a16:creationId xmlns:a16="http://schemas.microsoft.com/office/drawing/2014/main" id="{DC9CD27F-4B5E-B207-C046-CAD221A2F770}"/>
                </a:ext>
              </a:extLst>
            </p:cNvPr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187;p64">
              <a:extLst>
                <a:ext uri="{FF2B5EF4-FFF2-40B4-BE49-F238E27FC236}">
                  <a16:creationId xmlns:a16="http://schemas.microsoft.com/office/drawing/2014/main" id="{6C9A2129-0EE9-F2D3-5CAC-81542AC2F97C}"/>
                </a:ext>
              </a:extLst>
            </p:cNvPr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188;p64">
              <a:extLst>
                <a:ext uri="{FF2B5EF4-FFF2-40B4-BE49-F238E27FC236}">
                  <a16:creationId xmlns:a16="http://schemas.microsoft.com/office/drawing/2014/main" id="{CDCA78EB-1945-AB61-EFD9-FB4D18BC056F}"/>
                </a:ext>
              </a:extLst>
            </p:cNvPr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189;p64">
              <a:extLst>
                <a:ext uri="{FF2B5EF4-FFF2-40B4-BE49-F238E27FC236}">
                  <a16:creationId xmlns:a16="http://schemas.microsoft.com/office/drawing/2014/main" id="{A971F3F7-AA38-6E7C-0293-D5D2BB487365}"/>
                </a:ext>
              </a:extLst>
            </p:cNvPr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190;p64">
              <a:extLst>
                <a:ext uri="{FF2B5EF4-FFF2-40B4-BE49-F238E27FC236}">
                  <a16:creationId xmlns:a16="http://schemas.microsoft.com/office/drawing/2014/main" id="{82BA3161-01C7-88CE-34E1-C1A6F488ECE0}"/>
                </a:ext>
              </a:extLst>
            </p:cNvPr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191;p64">
              <a:extLst>
                <a:ext uri="{FF2B5EF4-FFF2-40B4-BE49-F238E27FC236}">
                  <a16:creationId xmlns:a16="http://schemas.microsoft.com/office/drawing/2014/main" id="{81F6B685-C905-B508-DA99-2562ECDDD7B5}"/>
                </a:ext>
              </a:extLst>
            </p:cNvPr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192;p64">
              <a:extLst>
                <a:ext uri="{FF2B5EF4-FFF2-40B4-BE49-F238E27FC236}">
                  <a16:creationId xmlns:a16="http://schemas.microsoft.com/office/drawing/2014/main" id="{F3A1B295-B2DC-8AB2-1813-7E83E62B32DC}"/>
                </a:ext>
              </a:extLst>
            </p:cNvPr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193;p64">
              <a:extLst>
                <a:ext uri="{FF2B5EF4-FFF2-40B4-BE49-F238E27FC236}">
                  <a16:creationId xmlns:a16="http://schemas.microsoft.com/office/drawing/2014/main" id="{26ACB9AD-C29D-ECE5-E025-CAA1373E8AFC}"/>
                </a:ext>
              </a:extLst>
            </p:cNvPr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194;p64">
              <a:extLst>
                <a:ext uri="{FF2B5EF4-FFF2-40B4-BE49-F238E27FC236}">
                  <a16:creationId xmlns:a16="http://schemas.microsoft.com/office/drawing/2014/main" id="{7C802CA0-C8BE-1EFB-D888-F225EF8E63C7}"/>
                </a:ext>
              </a:extLst>
            </p:cNvPr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195;p64">
              <a:extLst>
                <a:ext uri="{FF2B5EF4-FFF2-40B4-BE49-F238E27FC236}">
                  <a16:creationId xmlns:a16="http://schemas.microsoft.com/office/drawing/2014/main" id="{7413ABBE-1CA8-3F07-044E-2AD68DEFC050}"/>
                </a:ext>
              </a:extLst>
            </p:cNvPr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196;p64">
              <a:extLst>
                <a:ext uri="{FF2B5EF4-FFF2-40B4-BE49-F238E27FC236}">
                  <a16:creationId xmlns:a16="http://schemas.microsoft.com/office/drawing/2014/main" id="{213A6318-0B71-9B44-4971-523B2C6B6478}"/>
                </a:ext>
              </a:extLst>
            </p:cNvPr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197;p64">
              <a:extLst>
                <a:ext uri="{FF2B5EF4-FFF2-40B4-BE49-F238E27FC236}">
                  <a16:creationId xmlns:a16="http://schemas.microsoft.com/office/drawing/2014/main" id="{328D1C1D-B5AA-1942-CE32-D7B346824543}"/>
                </a:ext>
              </a:extLst>
            </p:cNvPr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198;p64">
              <a:extLst>
                <a:ext uri="{FF2B5EF4-FFF2-40B4-BE49-F238E27FC236}">
                  <a16:creationId xmlns:a16="http://schemas.microsoft.com/office/drawing/2014/main" id="{BCC61DD9-C797-E1C6-6935-3128147FDC10}"/>
                </a:ext>
              </a:extLst>
            </p:cNvPr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199;p64">
              <a:extLst>
                <a:ext uri="{FF2B5EF4-FFF2-40B4-BE49-F238E27FC236}">
                  <a16:creationId xmlns:a16="http://schemas.microsoft.com/office/drawing/2014/main" id="{BE3FC819-9111-3A4A-BFA0-636210F5D427}"/>
                </a:ext>
              </a:extLst>
            </p:cNvPr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200;p64">
              <a:extLst>
                <a:ext uri="{FF2B5EF4-FFF2-40B4-BE49-F238E27FC236}">
                  <a16:creationId xmlns:a16="http://schemas.microsoft.com/office/drawing/2014/main" id="{10D1D96B-3E7A-8C0B-41DE-DE7877722BA0}"/>
                </a:ext>
              </a:extLst>
            </p:cNvPr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201;p64">
              <a:extLst>
                <a:ext uri="{FF2B5EF4-FFF2-40B4-BE49-F238E27FC236}">
                  <a16:creationId xmlns:a16="http://schemas.microsoft.com/office/drawing/2014/main" id="{788155E7-0321-EA46-E869-564F7D7FEBB5}"/>
                </a:ext>
              </a:extLst>
            </p:cNvPr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202;p64">
              <a:extLst>
                <a:ext uri="{FF2B5EF4-FFF2-40B4-BE49-F238E27FC236}">
                  <a16:creationId xmlns:a16="http://schemas.microsoft.com/office/drawing/2014/main" id="{7B87C0AF-9ECE-D5A8-6592-A5BE65D632A8}"/>
                </a:ext>
              </a:extLst>
            </p:cNvPr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203;p64">
              <a:extLst>
                <a:ext uri="{FF2B5EF4-FFF2-40B4-BE49-F238E27FC236}">
                  <a16:creationId xmlns:a16="http://schemas.microsoft.com/office/drawing/2014/main" id="{E40B6300-5221-9713-32AA-033128DE9842}"/>
                </a:ext>
              </a:extLst>
            </p:cNvPr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204;p64">
              <a:extLst>
                <a:ext uri="{FF2B5EF4-FFF2-40B4-BE49-F238E27FC236}">
                  <a16:creationId xmlns:a16="http://schemas.microsoft.com/office/drawing/2014/main" id="{EA1A1B78-BBBE-897C-6014-43E80B0A7F01}"/>
                </a:ext>
              </a:extLst>
            </p:cNvPr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205;p64">
              <a:extLst>
                <a:ext uri="{FF2B5EF4-FFF2-40B4-BE49-F238E27FC236}">
                  <a16:creationId xmlns:a16="http://schemas.microsoft.com/office/drawing/2014/main" id="{CD99F6D4-7CCB-2ABE-BCA9-B61586F5B465}"/>
                </a:ext>
              </a:extLst>
            </p:cNvPr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206;p64">
              <a:extLst>
                <a:ext uri="{FF2B5EF4-FFF2-40B4-BE49-F238E27FC236}">
                  <a16:creationId xmlns:a16="http://schemas.microsoft.com/office/drawing/2014/main" id="{C2E2C701-6A49-A674-0508-A727C3921920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207;p64">
              <a:extLst>
                <a:ext uri="{FF2B5EF4-FFF2-40B4-BE49-F238E27FC236}">
                  <a16:creationId xmlns:a16="http://schemas.microsoft.com/office/drawing/2014/main" id="{9A14FC8E-D426-DEED-6FD1-D84EFFA3E6C4}"/>
                </a:ext>
              </a:extLst>
            </p:cNvPr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208;p64">
              <a:extLst>
                <a:ext uri="{FF2B5EF4-FFF2-40B4-BE49-F238E27FC236}">
                  <a16:creationId xmlns:a16="http://schemas.microsoft.com/office/drawing/2014/main" id="{0ED4E136-E3A5-8A4A-A02F-F6B3466309F0}"/>
                </a:ext>
              </a:extLst>
            </p:cNvPr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209;p64">
              <a:extLst>
                <a:ext uri="{FF2B5EF4-FFF2-40B4-BE49-F238E27FC236}">
                  <a16:creationId xmlns:a16="http://schemas.microsoft.com/office/drawing/2014/main" id="{0AB16908-9464-6E7C-B733-FCF6B832AEEA}"/>
                </a:ext>
              </a:extLst>
            </p:cNvPr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210;p64">
              <a:extLst>
                <a:ext uri="{FF2B5EF4-FFF2-40B4-BE49-F238E27FC236}">
                  <a16:creationId xmlns:a16="http://schemas.microsoft.com/office/drawing/2014/main" id="{BDE03AB0-6DA2-9E2A-CF5F-255E67D5E59E}"/>
                </a:ext>
              </a:extLst>
            </p:cNvPr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211;p64">
              <a:extLst>
                <a:ext uri="{FF2B5EF4-FFF2-40B4-BE49-F238E27FC236}">
                  <a16:creationId xmlns:a16="http://schemas.microsoft.com/office/drawing/2014/main" id="{8D30AE20-4344-5863-915E-94BB4E28A0C9}"/>
                </a:ext>
              </a:extLst>
            </p:cNvPr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212;p64">
              <a:extLst>
                <a:ext uri="{FF2B5EF4-FFF2-40B4-BE49-F238E27FC236}">
                  <a16:creationId xmlns:a16="http://schemas.microsoft.com/office/drawing/2014/main" id="{985F5A8F-8F12-908A-C599-E1C079FEA891}"/>
                </a:ext>
              </a:extLst>
            </p:cNvPr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213;p64">
              <a:extLst>
                <a:ext uri="{FF2B5EF4-FFF2-40B4-BE49-F238E27FC236}">
                  <a16:creationId xmlns:a16="http://schemas.microsoft.com/office/drawing/2014/main" id="{D9F43ED2-7C2D-060E-A08C-DB4D70186EB5}"/>
                </a:ext>
              </a:extLst>
            </p:cNvPr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214;p64">
              <a:extLst>
                <a:ext uri="{FF2B5EF4-FFF2-40B4-BE49-F238E27FC236}">
                  <a16:creationId xmlns:a16="http://schemas.microsoft.com/office/drawing/2014/main" id="{F67CC815-54F5-3BAE-158D-746BA37CF397}"/>
                </a:ext>
              </a:extLst>
            </p:cNvPr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215;p64">
              <a:extLst>
                <a:ext uri="{FF2B5EF4-FFF2-40B4-BE49-F238E27FC236}">
                  <a16:creationId xmlns:a16="http://schemas.microsoft.com/office/drawing/2014/main" id="{86808F24-E78E-443E-8DC1-FD9E73452630}"/>
                </a:ext>
              </a:extLst>
            </p:cNvPr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216;p64">
              <a:extLst>
                <a:ext uri="{FF2B5EF4-FFF2-40B4-BE49-F238E27FC236}">
                  <a16:creationId xmlns:a16="http://schemas.microsoft.com/office/drawing/2014/main" id="{568C9999-08E1-3675-A0A6-81F82877C7B0}"/>
                </a:ext>
              </a:extLst>
            </p:cNvPr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217;p64">
              <a:extLst>
                <a:ext uri="{FF2B5EF4-FFF2-40B4-BE49-F238E27FC236}">
                  <a16:creationId xmlns:a16="http://schemas.microsoft.com/office/drawing/2014/main" id="{BAA9F1EA-4941-93FA-B59E-13F469DA9592}"/>
                </a:ext>
              </a:extLst>
            </p:cNvPr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218;p64">
              <a:extLst>
                <a:ext uri="{FF2B5EF4-FFF2-40B4-BE49-F238E27FC236}">
                  <a16:creationId xmlns:a16="http://schemas.microsoft.com/office/drawing/2014/main" id="{94CF14B7-3F25-9BEC-EF81-C5AAF706EED8}"/>
                </a:ext>
              </a:extLst>
            </p:cNvPr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219;p64">
              <a:extLst>
                <a:ext uri="{FF2B5EF4-FFF2-40B4-BE49-F238E27FC236}">
                  <a16:creationId xmlns:a16="http://schemas.microsoft.com/office/drawing/2014/main" id="{FA580BEC-E1F1-D36A-1233-76DF9E9AA70B}"/>
                </a:ext>
              </a:extLst>
            </p:cNvPr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220;p64">
              <a:extLst>
                <a:ext uri="{FF2B5EF4-FFF2-40B4-BE49-F238E27FC236}">
                  <a16:creationId xmlns:a16="http://schemas.microsoft.com/office/drawing/2014/main" id="{A3330F5B-69B9-88FA-C7B8-2FCC355B645D}"/>
                </a:ext>
              </a:extLst>
            </p:cNvPr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221;p64">
              <a:extLst>
                <a:ext uri="{FF2B5EF4-FFF2-40B4-BE49-F238E27FC236}">
                  <a16:creationId xmlns:a16="http://schemas.microsoft.com/office/drawing/2014/main" id="{00D2A662-E728-6F83-08A0-89F03D57A733}"/>
                </a:ext>
              </a:extLst>
            </p:cNvPr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222;p64">
              <a:extLst>
                <a:ext uri="{FF2B5EF4-FFF2-40B4-BE49-F238E27FC236}">
                  <a16:creationId xmlns:a16="http://schemas.microsoft.com/office/drawing/2014/main" id="{401C0F97-55E3-6CB7-8033-2E5AA39D97D4}"/>
                </a:ext>
              </a:extLst>
            </p:cNvPr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223;p64">
              <a:extLst>
                <a:ext uri="{FF2B5EF4-FFF2-40B4-BE49-F238E27FC236}">
                  <a16:creationId xmlns:a16="http://schemas.microsoft.com/office/drawing/2014/main" id="{B5CEDEC4-3AD1-C343-332D-3AC83B72A1F8}"/>
                </a:ext>
              </a:extLst>
            </p:cNvPr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224;p64">
              <a:extLst>
                <a:ext uri="{FF2B5EF4-FFF2-40B4-BE49-F238E27FC236}">
                  <a16:creationId xmlns:a16="http://schemas.microsoft.com/office/drawing/2014/main" id="{0AF4FE77-9D7E-FA4F-512A-5D8747F6F12C}"/>
                </a:ext>
              </a:extLst>
            </p:cNvPr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225;p64">
              <a:extLst>
                <a:ext uri="{FF2B5EF4-FFF2-40B4-BE49-F238E27FC236}">
                  <a16:creationId xmlns:a16="http://schemas.microsoft.com/office/drawing/2014/main" id="{022BE68C-8933-0551-C55D-CD10BB225D68}"/>
                </a:ext>
              </a:extLst>
            </p:cNvPr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226;p64">
              <a:extLst>
                <a:ext uri="{FF2B5EF4-FFF2-40B4-BE49-F238E27FC236}">
                  <a16:creationId xmlns:a16="http://schemas.microsoft.com/office/drawing/2014/main" id="{2DBF8863-A62C-B380-F3B1-CAD07BBF7D2D}"/>
                </a:ext>
              </a:extLst>
            </p:cNvPr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227;p64">
              <a:extLst>
                <a:ext uri="{FF2B5EF4-FFF2-40B4-BE49-F238E27FC236}">
                  <a16:creationId xmlns:a16="http://schemas.microsoft.com/office/drawing/2014/main" id="{F091872C-4650-9D54-9091-AABF759802D2}"/>
                </a:ext>
              </a:extLst>
            </p:cNvPr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228;p64">
              <a:extLst>
                <a:ext uri="{FF2B5EF4-FFF2-40B4-BE49-F238E27FC236}">
                  <a16:creationId xmlns:a16="http://schemas.microsoft.com/office/drawing/2014/main" id="{3A08A330-B77D-D215-64BE-6052402C7CF9}"/>
                </a:ext>
              </a:extLst>
            </p:cNvPr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229;p64">
              <a:extLst>
                <a:ext uri="{FF2B5EF4-FFF2-40B4-BE49-F238E27FC236}">
                  <a16:creationId xmlns:a16="http://schemas.microsoft.com/office/drawing/2014/main" id="{FE2F5B7B-1B69-7190-A7FF-42DE07B10373}"/>
                </a:ext>
              </a:extLst>
            </p:cNvPr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230;p64">
              <a:extLst>
                <a:ext uri="{FF2B5EF4-FFF2-40B4-BE49-F238E27FC236}">
                  <a16:creationId xmlns:a16="http://schemas.microsoft.com/office/drawing/2014/main" id="{45179FE8-A7C9-8D47-694F-024C7FAE97B7}"/>
                </a:ext>
              </a:extLst>
            </p:cNvPr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231;p64">
              <a:extLst>
                <a:ext uri="{FF2B5EF4-FFF2-40B4-BE49-F238E27FC236}">
                  <a16:creationId xmlns:a16="http://schemas.microsoft.com/office/drawing/2014/main" id="{4E8E338E-EB04-30E1-6A34-DAFB49C92CD1}"/>
                </a:ext>
              </a:extLst>
            </p:cNvPr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232;p64">
              <a:extLst>
                <a:ext uri="{FF2B5EF4-FFF2-40B4-BE49-F238E27FC236}">
                  <a16:creationId xmlns:a16="http://schemas.microsoft.com/office/drawing/2014/main" id="{16D05F55-608F-4DD8-1D22-5B67BEEE2396}"/>
                </a:ext>
              </a:extLst>
            </p:cNvPr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233;p64">
              <a:extLst>
                <a:ext uri="{FF2B5EF4-FFF2-40B4-BE49-F238E27FC236}">
                  <a16:creationId xmlns:a16="http://schemas.microsoft.com/office/drawing/2014/main" id="{258AA414-C99C-EC59-E4C4-B6E7CCD82919}"/>
                </a:ext>
              </a:extLst>
            </p:cNvPr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234;p64">
              <a:extLst>
                <a:ext uri="{FF2B5EF4-FFF2-40B4-BE49-F238E27FC236}">
                  <a16:creationId xmlns:a16="http://schemas.microsoft.com/office/drawing/2014/main" id="{BFAA46FB-AFB4-B204-7604-28192AA97894}"/>
                </a:ext>
              </a:extLst>
            </p:cNvPr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235;p64">
              <a:extLst>
                <a:ext uri="{FF2B5EF4-FFF2-40B4-BE49-F238E27FC236}">
                  <a16:creationId xmlns:a16="http://schemas.microsoft.com/office/drawing/2014/main" id="{4E6B9C3E-692E-CD66-15BA-DD856F3236FB}"/>
                </a:ext>
              </a:extLst>
            </p:cNvPr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236;p64">
              <a:extLst>
                <a:ext uri="{FF2B5EF4-FFF2-40B4-BE49-F238E27FC236}">
                  <a16:creationId xmlns:a16="http://schemas.microsoft.com/office/drawing/2014/main" id="{4BCBB1D5-BDB6-3075-AB5E-3078C643BBB6}"/>
                </a:ext>
              </a:extLst>
            </p:cNvPr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237;p64">
              <a:extLst>
                <a:ext uri="{FF2B5EF4-FFF2-40B4-BE49-F238E27FC236}">
                  <a16:creationId xmlns:a16="http://schemas.microsoft.com/office/drawing/2014/main" id="{68FE67B3-281E-7CD3-A589-2B36C998B35D}"/>
                </a:ext>
              </a:extLst>
            </p:cNvPr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238;p64">
              <a:extLst>
                <a:ext uri="{FF2B5EF4-FFF2-40B4-BE49-F238E27FC236}">
                  <a16:creationId xmlns:a16="http://schemas.microsoft.com/office/drawing/2014/main" id="{62051E4F-5759-5F3D-6813-8C26495D008D}"/>
                </a:ext>
              </a:extLst>
            </p:cNvPr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239;p64">
              <a:extLst>
                <a:ext uri="{FF2B5EF4-FFF2-40B4-BE49-F238E27FC236}">
                  <a16:creationId xmlns:a16="http://schemas.microsoft.com/office/drawing/2014/main" id="{310E1C42-06B3-BD90-6D75-7452031AB2E6}"/>
                </a:ext>
              </a:extLst>
            </p:cNvPr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240;p64">
              <a:extLst>
                <a:ext uri="{FF2B5EF4-FFF2-40B4-BE49-F238E27FC236}">
                  <a16:creationId xmlns:a16="http://schemas.microsoft.com/office/drawing/2014/main" id="{69654C0A-EBF4-7DEE-F022-9C3B8F5CA3D7}"/>
                </a:ext>
              </a:extLst>
            </p:cNvPr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96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90C415-3C70-C4E3-A590-C88AFC1A7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853770" y="581465"/>
            <a:ext cx="3436458" cy="466314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0" name="Google Shape;2138;p37">
            <a:extLst>
              <a:ext uri="{FF2B5EF4-FFF2-40B4-BE49-F238E27FC236}">
                <a16:creationId xmlns:a16="http://schemas.microsoft.com/office/drawing/2014/main" id="{BE7F73B6-8177-051E-6864-D738515A7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2077" y="397050"/>
            <a:ext cx="403795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/>
            <a:r>
              <a:rPr lang="en-US" sz="3200" b="1">
                <a:solidFill>
                  <a:schemeClr val="accent5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6. Thành phẩm</a:t>
            </a:r>
          </a:p>
        </p:txBody>
      </p:sp>
      <p:grpSp>
        <p:nvGrpSpPr>
          <p:cNvPr id="2" name="Google Shape;14661;p79">
            <a:extLst>
              <a:ext uri="{FF2B5EF4-FFF2-40B4-BE49-F238E27FC236}">
                <a16:creationId xmlns:a16="http://schemas.microsoft.com/office/drawing/2014/main" id="{D6C07BDD-83BA-C652-A941-AA10B4CF55B6}"/>
              </a:ext>
            </a:extLst>
          </p:cNvPr>
          <p:cNvGrpSpPr/>
          <p:nvPr/>
        </p:nvGrpSpPr>
        <p:grpSpPr>
          <a:xfrm>
            <a:off x="997385" y="3630645"/>
            <a:ext cx="940539" cy="819369"/>
            <a:chOff x="-46033225" y="1982825"/>
            <a:chExt cx="300900" cy="263900"/>
          </a:xfrm>
          <a:solidFill>
            <a:schemeClr val="accent3">
              <a:lumMod val="25000"/>
            </a:schemeClr>
          </a:solidFill>
        </p:grpSpPr>
        <p:sp>
          <p:nvSpPr>
            <p:cNvPr id="3" name="Google Shape;14662;p79">
              <a:extLst>
                <a:ext uri="{FF2B5EF4-FFF2-40B4-BE49-F238E27FC236}">
                  <a16:creationId xmlns:a16="http://schemas.microsoft.com/office/drawing/2014/main" id="{38277D46-23C4-C7AC-045E-2DE869457700}"/>
                </a:ext>
              </a:extLst>
            </p:cNvPr>
            <p:cNvSpPr/>
            <p:nvPr/>
          </p:nvSpPr>
          <p:spPr>
            <a:xfrm>
              <a:off x="-45962325" y="2053725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25"/>
                  </a:moveTo>
                  <a:cubicBezTo>
                    <a:pt x="4505" y="725"/>
                    <a:pt x="5608" y="1828"/>
                    <a:pt x="5608" y="3151"/>
                  </a:cubicBezTo>
                  <a:cubicBezTo>
                    <a:pt x="5608" y="4506"/>
                    <a:pt x="4505" y="5608"/>
                    <a:pt x="3151" y="5608"/>
                  </a:cubicBezTo>
                  <a:cubicBezTo>
                    <a:pt x="1827" y="5608"/>
                    <a:pt x="725" y="4474"/>
                    <a:pt x="725" y="3151"/>
                  </a:cubicBezTo>
                  <a:cubicBezTo>
                    <a:pt x="725" y="1828"/>
                    <a:pt x="1827" y="725"/>
                    <a:pt x="3151" y="725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4"/>
                    <a:pt x="1418" y="6301"/>
                    <a:pt x="3151" y="6301"/>
                  </a:cubicBezTo>
                  <a:cubicBezTo>
                    <a:pt x="4883" y="6301"/>
                    <a:pt x="6301" y="4884"/>
                    <a:pt x="6301" y="3151"/>
                  </a:cubicBezTo>
                  <a:cubicBezTo>
                    <a:pt x="6301" y="1418"/>
                    <a:pt x="4883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663;p79">
              <a:extLst>
                <a:ext uri="{FF2B5EF4-FFF2-40B4-BE49-F238E27FC236}">
                  <a16:creationId xmlns:a16="http://schemas.microsoft.com/office/drawing/2014/main" id="{1B40A525-6924-F7AF-E7ED-72EF83854B99}"/>
                </a:ext>
              </a:extLst>
            </p:cNvPr>
            <p:cNvSpPr/>
            <p:nvPr/>
          </p:nvSpPr>
          <p:spPr>
            <a:xfrm>
              <a:off x="-45927675" y="2088375"/>
              <a:ext cx="89025" cy="88250"/>
            </a:xfrm>
            <a:custGeom>
              <a:avLst/>
              <a:gdLst/>
              <a:ahLst/>
              <a:cxnLst/>
              <a:rect l="l" t="t" r="r" b="b"/>
              <a:pathLst>
                <a:path w="3561" h="3530" extrusionOk="0">
                  <a:moveTo>
                    <a:pt x="1765" y="694"/>
                  </a:moveTo>
                  <a:cubicBezTo>
                    <a:pt x="2363" y="694"/>
                    <a:pt x="2836" y="1166"/>
                    <a:pt x="2836" y="1765"/>
                  </a:cubicBezTo>
                  <a:cubicBezTo>
                    <a:pt x="2804" y="2363"/>
                    <a:pt x="2332" y="2836"/>
                    <a:pt x="1765" y="2836"/>
                  </a:cubicBezTo>
                  <a:cubicBezTo>
                    <a:pt x="1197" y="2836"/>
                    <a:pt x="725" y="2363"/>
                    <a:pt x="725" y="1765"/>
                  </a:cubicBezTo>
                  <a:cubicBezTo>
                    <a:pt x="725" y="1166"/>
                    <a:pt x="1197" y="694"/>
                    <a:pt x="1765" y="694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741"/>
                    <a:pt x="788" y="3529"/>
                    <a:pt x="1765" y="3529"/>
                  </a:cubicBezTo>
                  <a:cubicBezTo>
                    <a:pt x="2773" y="3529"/>
                    <a:pt x="3560" y="2741"/>
                    <a:pt x="3560" y="1765"/>
                  </a:cubicBezTo>
                  <a:cubicBezTo>
                    <a:pt x="3497" y="788"/>
                    <a:pt x="2710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664;p79">
              <a:extLst>
                <a:ext uri="{FF2B5EF4-FFF2-40B4-BE49-F238E27FC236}">
                  <a16:creationId xmlns:a16="http://schemas.microsoft.com/office/drawing/2014/main" id="{1BE65EFE-FF2B-59CC-1D8C-464A7BF3277E}"/>
                </a:ext>
              </a:extLst>
            </p:cNvPr>
            <p:cNvSpPr/>
            <p:nvPr/>
          </p:nvSpPr>
          <p:spPr>
            <a:xfrm>
              <a:off x="-46033225" y="1982825"/>
              <a:ext cx="300900" cy="263900"/>
            </a:xfrm>
            <a:custGeom>
              <a:avLst/>
              <a:gdLst/>
              <a:ahLst/>
              <a:cxnLst/>
              <a:rect l="l" t="t" r="r" b="b"/>
              <a:pathLst>
                <a:path w="12036" h="10556" extrusionOk="0">
                  <a:moveTo>
                    <a:pt x="7184" y="726"/>
                  </a:moveTo>
                  <a:lnTo>
                    <a:pt x="7530" y="1419"/>
                  </a:lnTo>
                  <a:lnTo>
                    <a:pt x="4474" y="1419"/>
                  </a:lnTo>
                  <a:lnTo>
                    <a:pt x="4821" y="726"/>
                  </a:lnTo>
                  <a:close/>
                  <a:moveTo>
                    <a:pt x="694" y="3750"/>
                  </a:moveTo>
                  <a:lnTo>
                    <a:pt x="1387" y="4097"/>
                  </a:lnTo>
                  <a:lnTo>
                    <a:pt x="1387" y="7877"/>
                  </a:lnTo>
                  <a:lnTo>
                    <a:pt x="694" y="8224"/>
                  </a:lnTo>
                  <a:lnTo>
                    <a:pt x="694" y="3750"/>
                  </a:lnTo>
                  <a:close/>
                  <a:moveTo>
                    <a:pt x="11279" y="3750"/>
                  </a:moveTo>
                  <a:lnTo>
                    <a:pt x="11279" y="8224"/>
                  </a:lnTo>
                  <a:lnTo>
                    <a:pt x="10555" y="7877"/>
                  </a:lnTo>
                  <a:lnTo>
                    <a:pt x="10555" y="4097"/>
                  </a:lnTo>
                  <a:lnTo>
                    <a:pt x="11279" y="3750"/>
                  </a:lnTo>
                  <a:close/>
                  <a:moveTo>
                    <a:pt x="10933" y="2175"/>
                  </a:moveTo>
                  <a:cubicBezTo>
                    <a:pt x="11122" y="2175"/>
                    <a:pt x="11279" y="2332"/>
                    <a:pt x="11279" y="2521"/>
                  </a:cubicBezTo>
                  <a:lnTo>
                    <a:pt x="11279" y="2994"/>
                  </a:lnTo>
                  <a:lnTo>
                    <a:pt x="10051" y="3592"/>
                  </a:lnTo>
                  <a:cubicBezTo>
                    <a:pt x="9925" y="3655"/>
                    <a:pt x="9862" y="3781"/>
                    <a:pt x="9862" y="3908"/>
                  </a:cubicBezTo>
                  <a:lnTo>
                    <a:pt x="9862" y="8098"/>
                  </a:lnTo>
                  <a:cubicBezTo>
                    <a:pt x="9862" y="8224"/>
                    <a:pt x="9925" y="8350"/>
                    <a:pt x="10051" y="8444"/>
                  </a:cubicBezTo>
                  <a:lnTo>
                    <a:pt x="11279" y="9011"/>
                  </a:lnTo>
                  <a:lnTo>
                    <a:pt x="11279" y="9484"/>
                  </a:lnTo>
                  <a:cubicBezTo>
                    <a:pt x="11279" y="9704"/>
                    <a:pt x="11122" y="9830"/>
                    <a:pt x="10933" y="9830"/>
                  </a:cubicBezTo>
                  <a:lnTo>
                    <a:pt x="1040" y="9830"/>
                  </a:lnTo>
                  <a:cubicBezTo>
                    <a:pt x="851" y="9830"/>
                    <a:pt x="694" y="9673"/>
                    <a:pt x="694" y="9484"/>
                  </a:cubicBezTo>
                  <a:lnTo>
                    <a:pt x="694" y="9011"/>
                  </a:lnTo>
                  <a:lnTo>
                    <a:pt x="1891" y="8444"/>
                  </a:lnTo>
                  <a:cubicBezTo>
                    <a:pt x="2017" y="8350"/>
                    <a:pt x="2111" y="8224"/>
                    <a:pt x="2111" y="8098"/>
                  </a:cubicBezTo>
                  <a:lnTo>
                    <a:pt x="2111" y="3908"/>
                  </a:lnTo>
                  <a:cubicBezTo>
                    <a:pt x="2111" y="3781"/>
                    <a:pt x="2017" y="3655"/>
                    <a:pt x="1891" y="3592"/>
                  </a:cubicBezTo>
                  <a:lnTo>
                    <a:pt x="694" y="2994"/>
                  </a:lnTo>
                  <a:lnTo>
                    <a:pt x="694" y="2521"/>
                  </a:lnTo>
                  <a:cubicBezTo>
                    <a:pt x="694" y="2332"/>
                    <a:pt x="851" y="2175"/>
                    <a:pt x="1040" y="2175"/>
                  </a:cubicBezTo>
                  <a:close/>
                  <a:moveTo>
                    <a:pt x="4632" y="1"/>
                  </a:moveTo>
                  <a:cubicBezTo>
                    <a:pt x="4506" y="1"/>
                    <a:pt x="4380" y="95"/>
                    <a:pt x="4317" y="190"/>
                  </a:cubicBezTo>
                  <a:lnTo>
                    <a:pt x="3718" y="1419"/>
                  </a:lnTo>
                  <a:lnTo>
                    <a:pt x="2143" y="1419"/>
                  </a:lnTo>
                  <a:lnTo>
                    <a:pt x="2143" y="1072"/>
                  </a:lnTo>
                  <a:cubicBezTo>
                    <a:pt x="2143" y="883"/>
                    <a:pt x="1985" y="694"/>
                    <a:pt x="1796" y="694"/>
                  </a:cubicBezTo>
                  <a:cubicBezTo>
                    <a:pt x="1576" y="694"/>
                    <a:pt x="1418" y="883"/>
                    <a:pt x="1418" y="1072"/>
                  </a:cubicBezTo>
                  <a:lnTo>
                    <a:pt x="1418" y="1419"/>
                  </a:lnTo>
                  <a:lnTo>
                    <a:pt x="1072" y="1419"/>
                  </a:lnTo>
                  <a:cubicBezTo>
                    <a:pt x="473" y="1419"/>
                    <a:pt x="1" y="1891"/>
                    <a:pt x="1" y="249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64" y="10555"/>
                  </a:lnTo>
                  <a:cubicBezTo>
                    <a:pt x="11563" y="10555"/>
                    <a:pt x="12035" y="10082"/>
                    <a:pt x="12035" y="9484"/>
                  </a:cubicBezTo>
                  <a:lnTo>
                    <a:pt x="12035" y="2490"/>
                  </a:lnTo>
                  <a:cubicBezTo>
                    <a:pt x="12004" y="1891"/>
                    <a:pt x="11500" y="1419"/>
                    <a:pt x="10933" y="1419"/>
                  </a:cubicBezTo>
                  <a:lnTo>
                    <a:pt x="8318" y="1419"/>
                  </a:lnTo>
                  <a:lnTo>
                    <a:pt x="7719" y="190"/>
                  </a:lnTo>
                  <a:cubicBezTo>
                    <a:pt x="7656" y="95"/>
                    <a:pt x="7530" y="1"/>
                    <a:pt x="74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4692;p79">
            <a:extLst>
              <a:ext uri="{FF2B5EF4-FFF2-40B4-BE49-F238E27FC236}">
                <a16:creationId xmlns:a16="http://schemas.microsoft.com/office/drawing/2014/main" id="{35EB02A4-D5E7-B81A-90F2-7474A8DE9847}"/>
              </a:ext>
            </a:extLst>
          </p:cNvPr>
          <p:cNvGrpSpPr/>
          <p:nvPr/>
        </p:nvGrpSpPr>
        <p:grpSpPr>
          <a:xfrm>
            <a:off x="7206074" y="909251"/>
            <a:ext cx="971441" cy="963252"/>
            <a:chOff x="-47529700" y="2342000"/>
            <a:chExt cx="302450" cy="299900"/>
          </a:xfrm>
          <a:solidFill>
            <a:schemeClr val="accent3">
              <a:lumMod val="25000"/>
            </a:schemeClr>
          </a:solidFill>
        </p:grpSpPr>
        <p:sp>
          <p:nvSpPr>
            <p:cNvPr id="7" name="Google Shape;14693;p79">
              <a:extLst>
                <a:ext uri="{FF2B5EF4-FFF2-40B4-BE49-F238E27FC236}">
                  <a16:creationId xmlns:a16="http://schemas.microsoft.com/office/drawing/2014/main" id="{B16213CF-D048-B26F-2D07-D4737E5788D4}"/>
                </a:ext>
              </a:extLst>
            </p:cNvPr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694;p79">
              <a:extLst>
                <a:ext uri="{FF2B5EF4-FFF2-40B4-BE49-F238E27FC236}">
                  <a16:creationId xmlns:a16="http://schemas.microsoft.com/office/drawing/2014/main" id="{B607E301-93D1-E8CD-A568-E55219C29CE3}"/>
                </a:ext>
              </a:extLst>
            </p:cNvPr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C264F4-7067-5656-796D-567E9D27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315" y="1620750"/>
            <a:ext cx="5960703" cy="1902000"/>
          </a:xfrm>
        </p:spPr>
        <p:txBody>
          <a:bodyPr/>
          <a:lstStyle/>
          <a:p>
            <a:r>
              <a:rPr lang="en-US" sz="9600">
                <a:solidFill>
                  <a:schemeClr val="accent5">
                    <a:lumMod val="50000"/>
                  </a:schemeClr>
                </a:solidFill>
                <a:latin typeface="Forte" panose="03060902040502070203" pitchFamily="66" charset="0"/>
              </a:rPr>
              <a:t>THANKS !</a:t>
            </a:r>
          </a:p>
        </p:txBody>
      </p:sp>
      <p:grpSp>
        <p:nvGrpSpPr>
          <p:cNvPr id="2" name="Google Shape;13294;p75">
            <a:extLst>
              <a:ext uri="{FF2B5EF4-FFF2-40B4-BE49-F238E27FC236}">
                <a16:creationId xmlns:a16="http://schemas.microsoft.com/office/drawing/2014/main" id="{9B773498-768D-F893-6693-EB79976DE2B6}"/>
              </a:ext>
            </a:extLst>
          </p:cNvPr>
          <p:cNvGrpSpPr/>
          <p:nvPr/>
        </p:nvGrpSpPr>
        <p:grpSpPr>
          <a:xfrm>
            <a:off x="7364053" y="3522750"/>
            <a:ext cx="1053930" cy="1043778"/>
            <a:chOff x="3860250" y="1427025"/>
            <a:chExt cx="487900" cy="483200"/>
          </a:xfrm>
        </p:grpSpPr>
        <p:sp>
          <p:nvSpPr>
            <p:cNvPr id="4" name="Google Shape;13295;p75">
              <a:extLst>
                <a:ext uri="{FF2B5EF4-FFF2-40B4-BE49-F238E27FC236}">
                  <a16:creationId xmlns:a16="http://schemas.microsoft.com/office/drawing/2014/main" id="{92E131C3-A688-499F-D174-711886E79217}"/>
                </a:ext>
              </a:extLst>
            </p:cNvPr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13296;p75">
              <a:extLst>
                <a:ext uri="{FF2B5EF4-FFF2-40B4-BE49-F238E27FC236}">
                  <a16:creationId xmlns:a16="http://schemas.microsoft.com/office/drawing/2014/main" id="{BBF88F96-4B26-6F66-F9F5-94587EAE820A}"/>
                </a:ext>
              </a:extLst>
            </p:cNvPr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13297;p75">
              <a:extLst>
                <a:ext uri="{FF2B5EF4-FFF2-40B4-BE49-F238E27FC236}">
                  <a16:creationId xmlns:a16="http://schemas.microsoft.com/office/drawing/2014/main" id="{8EDC49D1-262A-C48E-029E-8A0C2ED4C893}"/>
                </a:ext>
              </a:extLst>
            </p:cNvPr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193</Words>
  <Application>Microsoft Office PowerPoint</Application>
  <PresentationFormat>On-screen Show (16:9)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Fjalla One</vt:lpstr>
      <vt:lpstr>Forte</vt:lpstr>
      <vt:lpstr>Barlow Semi Condensed Medium</vt:lpstr>
      <vt:lpstr>Roboto Condensed</vt:lpstr>
      <vt:lpstr>Barlow Semi Condensed</vt:lpstr>
      <vt:lpstr>Technology Consulting by Slidesgo</vt:lpstr>
      <vt:lpstr>CỬA KHÓA BẢO MẬT HAI LỚP SỬ DỤNG  MẬT KHẨU VÀ THẺ RFID</vt:lpstr>
      <vt:lpstr>1. Tổng Quan</vt:lpstr>
      <vt:lpstr>2. Xây dựng đề tài</vt:lpstr>
      <vt:lpstr>3. BLOCK DIAGRAM</vt:lpstr>
      <vt:lpstr>4. SCHEMATIC</vt:lpstr>
      <vt:lpstr>5. PCB </vt:lpstr>
      <vt:lpstr>5. PCB </vt:lpstr>
      <vt:lpstr>6. Thành phẩm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</cp:lastModifiedBy>
  <cp:revision>86</cp:revision>
  <dcterms:modified xsi:type="dcterms:W3CDTF">2025-05-09T13:18:58Z</dcterms:modified>
</cp:coreProperties>
</file>