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82" r:id="rId3"/>
    <p:sldId id="323" r:id="rId4"/>
    <p:sldId id="339" r:id="rId5"/>
    <p:sldId id="1764" r:id="rId6"/>
    <p:sldId id="1943" r:id="rId7"/>
    <p:sldId id="1949" r:id="rId8"/>
    <p:sldId id="1944" r:id="rId9"/>
    <p:sldId id="1950" r:id="rId10"/>
    <p:sldId id="1945" r:id="rId11"/>
    <p:sldId id="1951" r:id="rId12"/>
    <p:sldId id="1946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674"/>
  </p:normalViewPr>
  <p:slideViewPr>
    <p:cSldViewPr snapToGrid="0">
      <p:cViewPr varScale="1">
        <p:scale>
          <a:sx n="106" d="100"/>
          <a:sy n="106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939E8-3B89-49FA-8BFF-57DBBB364F5F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8D967-B2FA-4027-88E1-14CD38CE0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2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9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9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7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2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4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4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D967-B2FA-4027-88E1-14CD38CE0D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3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1B0C4-E4D4-40F5-90A6-E07BE7BF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52E28-1057-443F-AAF7-2B0210215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84D35-FF8A-4633-920A-80F243AA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05B7D-7FE6-4CF1-9839-D2454B42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8CC1B-6E15-4B44-81AC-5DB76613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B7505-5851-4213-ADF4-06EA12FF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45484-36A6-4A19-871F-CBC2E0DCD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21CE8-6C1F-4F13-AA0B-53357BE9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98A22-11A2-4A95-A932-1196E6E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9D50B-317A-497F-9B4B-DA9E4E27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DC289-F46C-4ADE-9564-8DA77FE4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3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A0DF-F553-4BAD-91B6-6E6F4EC2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1B9C9-AF9A-4D34-8966-6043B30A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E95D7-CBE7-4C2B-B088-C4AA91C6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8157B-01D4-44BB-8343-23AFFACA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A9F49-4946-4EF8-8086-32726038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3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181F7A-29E2-4618-93AE-3F912ADF6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48A07-81CE-48B5-83A5-3EE8E9B9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8F28D-F54C-44AD-8507-E7DE23D7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F8BCB-DF69-4A36-8BD9-355ED2A0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69302-55DD-4DAE-9968-A6B79891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0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3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45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D2A31-811A-4B86-B688-3A03E0D3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8657A-32A9-4B14-8437-9544A6D8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A6649-CF9D-4E19-8DEE-62AD66D7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96E58-BA5A-4504-9B27-BE39CC9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7A21-B1D8-4182-9202-DA14234C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C2227-41F3-4422-B057-61A4A346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8784D-6862-439E-AFD6-0810478B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D5A5A-8D5B-4171-8F9F-9D4CDA68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F939C-34D4-4ADC-8685-B082895F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A3422-B02C-409F-90F0-EC1411D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D8D1-2F55-4C10-BDA0-3B1068C9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16D1-0A2F-4226-A0EB-F3E149E58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2D9FE-A558-40C1-873F-CB3AEC7B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07E23-722E-4A26-AB21-9B4D482B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55165-3BF0-4EEA-83F8-E920B2A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CE642-3691-4DE6-A879-C80DAF8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8A5A-D4DD-4004-B0CE-47DD3E25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B0D05-D827-48B7-A44C-14773310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C03C1-C956-49F1-B752-8AB79833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472F4-CAA9-422E-B273-BC14BB54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F77B3-F14E-4B3E-B456-122DAC72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02B8EE-BDE7-4BBB-9EF5-79C8B4BC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A3AC8-65F4-4E71-AD08-7C417AC5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BC0739-BB81-40D8-94EB-A08DBD9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1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8A5A-D4DD-4004-B0CE-47DD3E25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B0D05-D827-48B7-A44C-14773310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C03C1-C956-49F1-B752-8AB79833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472F4-CAA9-422E-B273-BC14BB54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F77B3-F14E-4B3E-B456-122DAC72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02B8EE-BDE7-4BBB-9EF5-79C8B4BC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A3AC8-65F4-4E71-AD08-7C417AC5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BC0739-BB81-40D8-94EB-A08DBD9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2392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16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A56C-4381-4A34-9714-8ECE8E43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5C128-D457-46B5-AB98-75B39579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7366F-A16B-421A-9434-4DEDBC1E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CA951-9815-43DE-B27B-D9607BBA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BCEFE-51AD-4086-BE02-B0D0405E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C2A402-8D12-4609-B88F-1419B49F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2D64A-6E34-4FE4-A45A-9186ED32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8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DDCC-7296-4D4B-8C06-1F4CA6A3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BD193-D7C7-4FF7-9759-2CE31293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3896B-2F5F-4AC6-AA5E-B12F13D16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6D7E1-E69F-4963-B702-504F6072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6E367-BB1C-4305-BF28-D54E7786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EB256-7C1A-42A8-AE8C-4A7F0E40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7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37278-C12E-48CA-B14A-B550EB54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1DE5B-D999-4DB7-A5B9-CF00047B2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363D2-CE42-4CB6-8E28-DEA125AEF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0F88-5C8A-4D39-AF72-FE2713061CA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DFB1F-AEBC-49BE-A378-843C4D64C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76E02-BBF0-4B2A-95B9-F39A279EC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B0B6-1183-4BD4-A210-FFB3AB064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4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90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B2A64C-53C0-43F8-8453-D6E00F23C065}"/>
              </a:ext>
            </a:extLst>
          </p:cNvPr>
          <p:cNvSpPr/>
          <p:nvPr/>
        </p:nvSpPr>
        <p:spPr>
          <a:xfrm>
            <a:off x="4007001" y="2490725"/>
            <a:ext cx="3929444" cy="632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D2C6A3EB-9883-124D-8354-91CE1438CE63}"/>
              </a:ext>
            </a:extLst>
          </p:cNvPr>
          <p:cNvSpPr/>
          <p:nvPr/>
        </p:nvSpPr>
        <p:spPr>
          <a:xfrm>
            <a:off x="-2378339" y="3877407"/>
            <a:ext cx="4756678" cy="475667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E202AAD-9CCC-324E-B134-6B8CC79BA8F5}"/>
              </a:ext>
            </a:extLst>
          </p:cNvPr>
          <p:cNvSpPr/>
          <p:nvPr/>
        </p:nvSpPr>
        <p:spPr>
          <a:xfrm>
            <a:off x="-2636640" y="3619104"/>
            <a:ext cx="5273280" cy="52732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74BC7569-8284-8F43-B658-A2D402AB3474}"/>
              </a:ext>
            </a:extLst>
          </p:cNvPr>
          <p:cNvSpPr/>
          <p:nvPr/>
        </p:nvSpPr>
        <p:spPr>
          <a:xfrm>
            <a:off x="2283503" y="5025416"/>
            <a:ext cx="276662" cy="27666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032D6-2D46-4096-AB34-10C5F342AE00}"/>
              </a:ext>
            </a:extLst>
          </p:cNvPr>
          <p:cNvSpPr txBox="1"/>
          <p:nvPr/>
        </p:nvSpPr>
        <p:spPr>
          <a:xfrm>
            <a:off x="2411301" y="2569169"/>
            <a:ext cx="723784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KWIC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系统设计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: 圆角 6">
            <a:extLst>
              <a:ext uri="{FF2B5EF4-FFF2-40B4-BE49-F238E27FC236}">
                <a16:creationId xmlns:a16="http://schemas.microsoft.com/office/drawing/2014/main" id="{45BC7CB0-3201-4772-B394-01F3093EF163}"/>
              </a:ext>
            </a:extLst>
          </p:cNvPr>
          <p:cNvSpPr/>
          <p:nvPr/>
        </p:nvSpPr>
        <p:spPr>
          <a:xfrm>
            <a:off x="8045873" y="4478937"/>
            <a:ext cx="1603272" cy="44318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B690897F-E19B-A141-B443-F20A9D1880C1}"/>
              </a:ext>
            </a:extLst>
          </p:cNvPr>
          <p:cNvSpPr/>
          <p:nvPr/>
        </p:nvSpPr>
        <p:spPr>
          <a:xfrm>
            <a:off x="9306807" y="-1933120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F9634B96-C333-6541-B9A3-305BF31E6D72}"/>
              </a:ext>
            </a:extLst>
          </p:cNvPr>
          <p:cNvSpPr/>
          <p:nvPr/>
        </p:nvSpPr>
        <p:spPr>
          <a:xfrm>
            <a:off x="10066071" y="-1173856"/>
            <a:ext cx="3447852" cy="344785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A81F429A-297C-C247-B8D4-52B9A3A69FA6}"/>
              </a:ext>
            </a:extLst>
          </p:cNvPr>
          <p:cNvSpPr/>
          <p:nvPr/>
        </p:nvSpPr>
        <p:spPr>
          <a:xfrm>
            <a:off x="9143937" y="518393"/>
            <a:ext cx="325740" cy="32574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46D1C636-87A4-5142-9FEC-CB66F0639830}"/>
              </a:ext>
            </a:extLst>
          </p:cNvPr>
          <p:cNvSpPr/>
          <p:nvPr/>
        </p:nvSpPr>
        <p:spPr>
          <a:xfrm>
            <a:off x="-741292" y="-1495921"/>
            <a:ext cx="3377931" cy="3377933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DA1D05-9F66-209F-A37D-966DCD8C9BC1}"/>
              </a:ext>
            </a:extLst>
          </p:cNvPr>
          <p:cNvSpPr txBox="1"/>
          <p:nvPr/>
        </p:nvSpPr>
        <p:spPr>
          <a:xfrm>
            <a:off x="8190688" y="4492605"/>
            <a:ext cx="261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小组成员： 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animBg="1"/>
      <p:bldP spid="8" grpId="0" animBg="1"/>
      <p:bldP spid="9" grpId="0" animBg="1"/>
      <p:bldP spid="2" grpId="0"/>
      <p:bldP spid="5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>
            <a:extLst>
              <a:ext uri="{FF2B5EF4-FFF2-40B4-BE49-F238E27FC236}">
                <a16:creationId xmlns:a16="http://schemas.microsoft.com/office/drawing/2014/main" id="{6D4851D9-87F1-73C6-FA58-E97FE8168101}"/>
              </a:ext>
            </a:extLst>
          </p:cNvPr>
          <p:cNvGrpSpPr>
            <a:grpSpLocks/>
          </p:cNvGrpSpPr>
          <p:nvPr/>
        </p:nvGrpSpPr>
        <p:grpSpPr bwMode="auto">
          <a:xfrm>
            <a:off x="349684" y="161749"/>
            <a:ext cx="4222315" cy="1018833"/>
            <a:chOff x="2582250" y="5541358"/>
            <a:chExt cx="2076669" cy="882316"/>
          </a:xfrm>
          <a:effectLst/>
        </p:grpSpPr>
        <p:grpSp>
          <p:nvGrpSpPr>
            <p:cNvPr id="3" name="组合 6">
              <a:extLst>
                <a:ext uri="{FF2B5EF4-FFF2-40B4-BE49-F238E27FC236}">
                  <a16:creationId xmlns:a16="http://schemas.microsoft.com/office/drawing/2014/main" id="{2200CD4F-C6F3-7BE9-08B6-A5641DD65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250" y="5541358"/>
              <a:ext cx="2076669" cy="882316"/>
              <a:chOff x="2582250" y="5541358"/>
              <a:chExt cx="2076669" cy="882316"/>
            </a:xfrm>
          </p:grpSpPr>
          <p:sp>
            <p:nvSpPr>
              <p:cNvPr id="5" name="圆角矩形 6">
                <a:extLst>
                  <a:ext uri="{FF2B5EF4-FFF2-40B4-BE49-F238E27FC236}">
                    <a16:creationId xmlns:a16="http://schemas.microsoft.com/office/drawing/2014/main" id="{F0D141A1-57C6-A88B-57AF-C68AA23DFF01}"/>
                  </a:ext>
                </a:extLst>
              </p:cNvPr>
              <p:cNvSpPr/>
              <p:nvPr/>
            </p:nvSpPr>
            <p:spPr bwMode="auto">
              <a:xfrm>
                <a:off x="2582250" y="5541358"/>
                <a:ext cx="2076669" cy="882316"/>
              </a:xfrm>
              <a:prstGeom prst="roundRect">
                <a:avLst>
                  <a:gd name="adj" fmla="val 10568"/>
                </a:avLst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2399">
                  <a:cs typeface="+mn-ea"/>
                  <a:sym typeface="+mn-lt"/>
                </a:endParaRPr>
              </a:p>
            </p:txBody>
          </p:sp>
          <p:sp>
            <p:nvSpPr>
              <p:cNvPr id="6" name="圆角矩形 7">
                <a:extLst>
                  <a:ext uri="{FF2B5EF4-FFF2-40B4-BE49-F238E27FC236}">
                    <a16:creationId xmlns:a16="http://schemas.microsoft.com/office/drawing/2014/main" id="{DAF6A805-0AD0-7EED-A741-6CC17F1BC833}"/>
                  </a:ext>
                </a:extLst>
              </p:cNvPr>
              <p:cNvSpPr/>
              <p:nvPr/>
            </p:nvSpPr>
            <p:spPr bwMode="auto">
              <a:xfrm>
                <a:off x="2672435" y="5618649"/>
                <a:ext cx="1896297" cy="727733"/>
              </a:xfrm>
              <a:prstGeom prst="roundRect">
                <a:avLst>
                  <a:gd name="adj" fmla="val 10568"/>
                </a:avLst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399"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FCE1247-0E95-D028-05EB-5F1485E5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969" y="5815918"/>
              <a:ext cx="1635228" cy="482776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1867" dirty="0">
                  <a:solidFill>
                    <a:srgbClr val="F8F8F8"/>
                  </a:solidFill>
                  <a:cs typeface="+mn-ea"/>
                  <a:sym typeface="+mn-lt"/>
                </a:rPr>
                <a:t>此处仅展示策略模式实现部分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05978FB-6F7F-5337-DB02-949EA52F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14" y="1754660"/>
            <a:ext cx="8054372" cy="4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B2A64C-53C0-43F8-8453-D6E00F23C065}"/>
              </a:ext>
            </a:extLst>
          </p:cNvPr>
          <p:cNvSpPr/>
          <p:nvPr/>
        </p:nvSpPr>
        <p:spPr>
          <a:xfrm>
            <a:off x="4102037" y="2187301"/>
            <a:ext cx="3929444" cy="632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D2C6A3EB-9883-124D-8354-91CE1438CE63}"/>
              </a:ext>
            </a:extLst>
          </p:cNvPr>
          <p:cNvSpPr/>
          <p:nvPr/>
        </p:nvSpPr>
        <p:spPr>
          <a:xfrm>
            <a:off x="-2378339" y="3877407"/>
            <a:ext cx="4756678" cy="475667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E202AAD-9CCC-324E-B134-6B8CC79BA8F5}"/>
              </a:ext>
            </a:extLst>
          </p:cNvPr>
          <p:cNvSpPr/>
          <p:nvPr/>
        </p:nvSpPr>
        <p:spPr>
          <a:xfrm>
            <a:off x="-2636640" y="3619104"/>
            <a:ext cx="5273280" cy="52732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74BC7569-8284-8F43-B658-A2D402AB3474}"/>
              </a:ext>
            </a:extLst>
          </p:cNvPr>
          <p:cNvSpPr/>
          <p:nvPr/>
        </p:nvSpPr>
        <p:spPr>
          <a:xfrm>
            <a:off x="2283503" y="5025416"/>
            <a:ext cx="276662" cy="27666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032D6-2D46-4096-AB34-10C5F342AE00}"/>
              </a:ext>
            </a:extLst>
          </p:cNvPr>
          <p:cNvSpPr txBox="1"/>
          <p:nvPr/>
        </p:nvSpPr>
        <p:spPr>
          <a:xfrm>
            <a:off x="3207101" y="2164041"/>
            <a:ext cx="57193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谢谢观看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0B2119-C049-4AE4-854D-E995620009F0}"/>
              </a:ext>
            </a:extLst>
          </p:cNvPr>
          <p:cNvSpPr txBox="1"/>
          <p:nvPr/>
        </p:nvSpPr>
        <p:spPr>
          <a:xfrm>
            <a:off x="3265582" y="3351814"/>
            <a:ext cx="566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THANK</a:t>
            </a:r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YOU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B690897F-E19B-A141-B443-F20A9D1880C1}"/>
              </a:ext>
            </a:extLst>
          </p:cNvPr>
          <p:cNvSpPr/>
          <p:nvPr/>
        </p:nvSpPr>
        <p:spPr>
          <a:xfrm>
            <a:off x="9306807" y="-1933120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F9634B96-C333-6541-B9A3-305BF31E6D72}"/>
              </a:ext>
            </a:extLst>
          </p:cNvPr>
          <p:cNvSpPr/>
          <p:nvPr/>
        </p:nvSpPr>
        <p:spPr>
          <a:xfrm>
            <a:off x="10066071" y="-1173856"/>
            <a:ext cx="3447852" cy="344785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A81F429A-297C-C247-B8D4-52B9A3A69FA6}"/>
              </a:ext>
            </a:extLst>
          </p:cNvPr>
          <p:cNvSpPr/>
          <p:nvPr/>
        </p:nvSpPr>
        <p:spPr>
          <a:xfrm>
            <a:off x="9143937" y="518393"/>
            <a:ext cx="325740" cy="32574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46D1C636-87A4-5142-9FEC-CB66F0639830}"/>
              </a:ext>
            </a:extLst>
          </p:cNvPr>
          <p:cNvSpPr/>
          <p:nvPr/>
        </p:nvSpPr>
        <p:spPr>
          <a:xfrm>
            <a:off x="-741292" y="-1495921"/>
            <a:ext cx="3377931" cy="3377933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01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animBg="1"/>
      <p:bldP spid="8" grpId="0" animBg="1"/>
      <p:bldP spid="9" grpId="0" animBg="1"/>
      <p:bldP spid="2" grpId="0"/>
      <p:bldP spid="10" grpId="0" animBg="1"/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ircle">
            <a:extLst>
              <a:ext uri="{FF2B5EF4-FFF2-40B4-BE49-F238E27FC236}">
                <a16:creationId xmlns:a16="http://schemas.microsoft.com/office/drawing/2014/main" id="{047757B4-902B-BB4E-9795-EE8B003C5E10}"/>
              </a:ext>
            </a:extLst>
          </p:cNvPr>
          <p:cNvSpPr/>
          <p:nvPr/>
        </p:nvSpPr>
        <p:spPr>
          <a:xfrm>
            <a:off x="-741292" y="-1495921"/>
            <a:ext cx="3377931" cy="3377933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F3D2A57B-1916-1340-9833-94C9AAE9ED6B}"/>
              </a:ext>
            </a:extLst>
          </p:cNvPr>
          <p:cNvSpPr/>
          <p:nvPr/>
        </p:nvSpPr>
        <p:spPr>
          <a:xfrm>
            <a:off x="5488292" y="1723508"/>
            <a:ext cx="9175012" cy="9175017"/>
          </a:xfrm>
          <a:prstGeom prst="ellipse">
            <a:avLst/>
          </a:prstGeom>
          <a:solidFill>
            <a:schemeClr val="bg1">
              <a:lumMod val="95000"/>
              <a:alpha val="29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3AF33682-30C2-A648-8E37-6DF3C9534DC3}"/>
              </a:ext>
            </a:extLst>
          </p:cNvPr>
          <p:cNvSpPr/>
          <p:nvPr/>
        </p:nvSpPr>
        <p:spPr>
          <a:xfrm>
            <a:off x="-712219" y="1041314"/>
            <a:ext cx="4775374" cy="477537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880401EC-843A-E448-AFB6-8D58B1BE73E0}"/>
              </a:ext>
            </a:extLst>
          </p:cNvPr>
          <p:cNvSpPr/>
          <p:nvPr/>
        </p:nvSpPr>
        <p:spPr>
          <a:xfrm>
            <a:off x="-1206550" y="546981"/>
            <a:ext cx="5764036" cy="5764036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F5B0400D-F9E6-3B4A-8858-EAFAEC90AA6A}"/>
              </a:ext>
            </a:extLst>
          </p:cNvPr>
          <p:cNvSpPr/>
          <p:nvPr/>
        </p:nvSpPr>
        <p:spPr>
          <a:xfrm>
            <a:off x="3431776" y="1124969"/>
            <a:ext cx="490913" cy="49091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07A28C7B-5A96-44B7-B39B-CF4EF0F808D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2118834" y="1472484"/>
            <a:ext cx="923330" cy="285166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D56E73BC-5F7E-410C-BBB4-67054599152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4694" y="3480457"/>
            <a:ext cx="3299115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B1164-7598-4963-B141-399663FC61C7}"/>
              </a:ext>
            </a:extLst>
          </p:cNvPr>
          <p:cNvSpPr txBox="1"/>
          <p:nvPr/>
        </p:nvSpPr>
        <p:spPr>
          <a:xfrm>
            <a:off x="7454569" y="1099710"/>
            <a:ext cx="297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体系结构</a:t>
            </a:r>
            <a:r>
              <a:rPr lang="en-US" altLang="zh-CN" dirty="0">
                <a:sym typeface="+mn-lt"/>
              </a:rPr>
              <a:t>——</a:t>
            </a:r>
            <a:r>
              <a:rPr lang="zh-CN" altLang="en-US" dirty="0">
                <a:sym typeface="+mn-lt"/>
              </a:rPr>
              <a:t>面向对象</a:t>
            </a:r>
            <a:endParaRPr lang="en-US" dirty="0">
              <a:sym typeface="+mn-lt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4CC51E6-FCF5-4A0B-B717-A42C7F056213}"/>
              </a:ext>
            </a:extLst>
          </p:cNvPr>
          <p:cNvSpPr txBox="1"/>
          <p:nvPr/>
        </p:nvSpPr>
        <p:spPr>
          <a:xfrm>
            <a:off x="7454569" y="2396511"/>
            <a:ext cx="207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策略模式</a:t>
            </a:r>
            <a:endParaRPr lang="en-US" dirty="0">
              <a:sym typeface="+mn-lt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CC0C1F2-5EF6-4BD4-BE6C-1D494153DFB0}"/>
              </a:ext>
            </a:extLst>
          </p:cNvPr>
          <p:cNvSpPr txBox="1"/>
          <p:nvPr/>
        </p:nvSpPr>
        <p:spPr>
          <a:xfrm>
            <a:off x="7454569" y="3687160"/>
            <a:ext cx="207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测试演示</a:t>
            </a:r>
            <a:endParaRPr lang="en-US" sz="2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3" name="PA-文本框 4">
            <a:extLst>
              <a:ext uri="{FF2B5EF4-FFF2-40B4-BE49-F238E27FC236}">
                <a16:creationId xmlns:a16="http://schemas.microsoft.com/office/drawing/2014/main" id="{CF59852B-7200-48C2-AF6C-649F21CF9CE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80068" y="956212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01.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PA-文本框 4">
            <a:extLst>
              <a:ext uri="{FF2B5EF4-FFF2-40B4-BE49-F238E27FC236}">
                <a16:creationId xmlns:a16="http://schemas.microsoft.com/office/drawing/2014/main" id="{E3332C13-03BF-4D8C-A676-AAE3E57B9F9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980068" y="2250997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02.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EB9ED9AA-EDCB-45CE-B012-E8665E0509B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980068" y="3508983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03.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2B52F669-69D6-4A1F-BCAC-353883D6F638}"/>
              </a:ext>
            </a:extLst>
          </p:cNvPr>
          <p:cNvSpPr txBox="1"/>
          <p:nvPr/>
        </p:nvSpPr>
        <p:spPr>
          <a:xfrm>
            <a:off x="7454569" y="5037056"/>
            <a:ext cx="207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cs typeface="+mn-ea"/>
                <a:sym typeface="+mn-lt"/>
              </a:rPr>
              <a:t>代码展示</a:t>
            </a:r>
            <a:endParaRPr lang="en-US" sz="16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8" name="PA-文本框 4">
            <a:extLst>
              <a:ext uri="{FF2B5EF4-FFF2-40B4-BE49-F238E27FC236}">
                <a16:creationId xmlns:a16="http://schemas.microsoft.com/office/drawing/2014/main" id="{93EC61F6-0273-479E-96B4-717167579BC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980068" y="4821613"/>
            <a:ext cx="126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04.</a:t>
            </a:r>
            <a:endParaRPr lang="zh-CN" altLang="en-US" sz="4800" spc="30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84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5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9" grpId="0" animBg="1"/>
      <p:bldP spid="20" grpId="0" animBg="1"/>
      <p:bldP spid="21" grpId="0" animBg="1"/>
      <p:bldP spid="5" grpId="0"/>
      <p:bldP spid="6" grpId="0"/>
      <p:bldP spid="7" grpId="0"/>
      <p:bldP spid="9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173452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334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algn="ctr" defTabSz="1088223"/>
            <a:r>
              <a:rPr lang="en-US" altLang="zh-CN" sz="15466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en-CA" sz="15466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4983694" y="2750182"/>
            <a:ext cx="63330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体系结构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面向对象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39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9" grpId="0"/>
      <p:bldP spid="17" grpId="0" animBg="1"/>
      <p:bldP spid="18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5">
            <a:extLst>
              <a:ext uri="{FF2B5EF4-FFF2-40B4-BE49-F238E27FC236}">
                <a16:creationId xmlns:a16="http://schemas.microsoft.com/office/drawing/2014/main" id="{DBC06D12-6BE2-E917-91A8-662D4BB84800}"/>
              </a:ext>
            </a:extLst>
          </p:cNvPr>
          <p:cNvGrpSpPr>
            <a:grpSpLocks/>
          </p:cNvGrpSpPr>
          <p:nvPr/>
        </p:nvGrpSpPr>
        <p:grpSpPr bwMode="auto">
          <a:xfrm>
            <a:off x="349685" y="161749"/>
            <a:ext cx="1953597" cy="1018833"/>
            <a:chOff x="2582250" y="5541358"/>
            <a:chExt cx="2076669" cy="882316"/>
          </a:xfrm>
          <a:effectLst/>
        </p:grpSpPr>
        <p:grpSp>
          <p:nvGrpSpPr>
            <p:cNvPr id="18" name="组合 6">
              <a:extLst>
                <a:ext uri="{FF2B5EF4-FFF2-40B4-BE49-F238E27FC236}">
                  <a16:creationId xmlns:a16="http://schemas.microsoft.com/office/drawing/2014/main" id="{FEC363A1-38FE-462A-5C53-CA5AAD203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250" y="5541358"/>
              <a:ext cx="2076669" cy="882316"/>
              <a:chOff x="2582250" y="5541358"/>
              <a:chExt cx="2076669" cy="882316"/>
            </a:xfrm>
          </p:grpSpPr>
          <p:sp>
            <p:nvSpPr>
              <p:cNvPr id="20" name="圆角矩形 6">
                <a:extLst>
                  <a:ext uri="{FF2B5EF4-FFF2-40B4-BE49-F238E27FC236}">
                    <a16:creationId xmlns:a16="http://schemas.microsoft.com/office/drawing/2014/main" id="{90940B39-4137-2C41-7D29-34F3328EF2D5}"/>
                  </a:ext>
                </a:extLst>
              </p:cNvPr>
              <p:cNvSpPr/>
              <p:nvPr/>
            </p:nvSpPr>
            <p:spPr bwMode="auto">
              <a:xfrm>
                <a:off x="2582250" y="5541358"/>
                <a:ext cx="2076669" cy="882316"/>
              </a:xfrm>
              <a:prstGeom prst="roundRect">
                <a:avLst>
                  <a:gd name="adj" fmla="val 10568"/>
                </a:avLst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2399">
                  <a:cs typeface="+mn-ea"/>
                  <a:sym typeface="+mn-lt"/>
                </a:endParaRPr>
              </a:p>
            </p:txBody>
          </p:sp>
          <p:sp>
            <p:nvSpPr>
              <p:cNvPr id="21" name="圆角矩形 7">
                <a:extLst>
                  <a:ext uri="{FF2B5EF4-FFF2-40B4-BE49-F238E27FC236}">
                    <a16:creationId xmlns:a16="http://schemas.microsoft.com/office/drawing/2014/main" id="{E91266E7-7F01-4AFC-CEB0-89595F1E7FA7}"/>
                  </a:ext>
                </a:extLst>
              </p:cNvPr>
              <p:cNvSpPr/>
              <p:nvPr/>
            </p:nvSpPr>
            <p:spPr bwMode="auto">
              <a:xfrm>
                <a:off x="2674809" y="5619838"/>
                <a:ext cx="1896297" cy="727733"/>
              </a:xfrm>
              <a:prstGeom prst="roundRect">
                <a:avLst>
                  <a:gd name="adj" fmla="val 10568"/>
                </a:avLst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399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1CB8FAA-4A6E-4756-7462-A11DCF682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090" y="5755397"/>
              <a:ext cx="1635228" cy="482776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1867" dirty="0">
                  <a:solidFill>
                    <a:srgbClr val="F8F8F8"/>
                  </a:solidFill>
                  <a:cs typeface="+mn-ea"/>
                  <a:sym typeface="+mn-lt"/>
                </a:rPr>
                <a:t>体系结构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DDB6245-0D2E-6B0E-9ECC-8053AA2F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56" y="252372"/>
            <a:ext cx="7771428" cy="6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algn="ctr" defTabSz="1088223"/>
            <a:r>
              <a:rPr lang="en-US" altLang="zh-CN" sz="15466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en-CA" sz="15466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709968" y="2500521"/>
            <a:ext cx="40007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策略模式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90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9" grpId="0"/>
      <p:bldP spid="17" grpId="0" animBg="1"/>
      <p:bldP spid="18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5">
            <a:extLst>
              <a:ext uri="{FF2B5EF4-FFF2-40B4-BE49-F238E27FC236}">
                <a16:creationId xmlns:a16="http://schemas.microsoft.com/office/drawing/2014/main" id="{DBC06D12-6BE2-E917-91A8-662D4BB84800}"/>
              </a:ext>
            </a:extLst>
          </p:cNvPr>
          <p:cNvGrpSpPr>
            <a:grpSpLocks/>
          </p:cNvGrpSpPr>
          <p:nvPr/>
        </p:nvGrpSpPr>
        <p:grpSpPr bwMode="auto">
          <a:xfrm>
            <a:off x="349685" y="161749"/>
            <a:ext cx="1953597" cy="1018833"/>
            <a:chOff x="2582250" y="5541358"/>
            <a:chExt cx="2076669" cy="882316"/>
          </a:xfrm>
          <a:effectLst/>
        </p:grpSpPr>
        <p:grpSp>
          <p:nvGrpSpPr>
            <p:cNvPr id="18" name="组合 6">
              <a:extLst>
                <a:ext uri="{FF2B5EF4-FFF2-40B4-BE49-F238E27FC236}">
                  <a16:creationId xmlns:a16="http://schemas.microsoft.com/office/drawing/2014/main" id="{FEC363A1-38FE-462A-5C53-CA5AAD203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250" y="5541358"/>
              <a:ext cx="2076669" cy="882316"/>
              <a:chOff x="2582250" y="5541358"/>
              <a:chExt cx="2076669" cy="882316"/>
            </a:xfrm>
          </p:grpSpPr>
          <p:sp>
            <p:nvSpPr>
              <p:cNvPr id="20" name="圆角矩形 6">
                <a:extLst>
                  <a:ext uri="{FF2B5EF4-FFF2-40B4-BE49-F238E27FC236}">
                    <a16:creationId xmlns:a16="http://schemas.microsoft.com/office/drawing/2014/main" id="{90940B39-4137-2C41-7D29-34F3328EF2D5}"/>
                  </a:ext>
                </a:extLst>
              </p:cNvPr>
              <p:cNvSpPr/>
              <p:nvPr/>
            </p:nvSpPr>
            <p:spPr bwMode="auto">
              <a:xfrm>
                <a:off x="2582250" y="5541358"/>
                <a:ext cx="2076669" cy="882316"/>
              </a:xfrm>
              <a:prstGeom prst="roundRect">
                <a:avLst>
                  <a:gd name="adj" fmla="val 10568"/>
                </a:avLst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2399">
                  <a:cs typeface="+mn-ea"/>
                  <a:sym typeface="+mn-lt"/>
                </a:endParaRPr>
              </a:p>
            </p:txBody>
          </p:sp>
          <p:sp>
            <p:nvSpPr>
              <p:cNvPr id="21" name="圆角矩形 7">
                <a:extLst>
                  <a:ext uri="{FF2B5EF4-FFF2-40B4-BE49-F238E27FC236}">
                    <a16:creationId xmlns:a16="http://schemas.microsoft.com/office/drawing/2014/main" id="{E91266E7-7F01-4AFC-CEB0-89595F1E7FA7}"/>
                  </a:ext>
                </a:extLst>
              </p:cNvPr>
              <p:cNvSpPr/>
              <p:nvPr/>
            </p:nvSpPr>
            <p:spPr bwMode="auto">
              <a:xfrm>
                <a:off x="2672435" y="5618649"/>
                <a:ext cx="1896297" cy="727733"/>
              </a:xfrm>
              <a:prstGeom prst="roundRect">
                <a:avLst>
                  <a:gd name="adj" fmla="val 10568"/>
                </a:avLst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399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1CB8FAA-4A6E-4756-7462-A11DCF682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969" y="5815918"/>
              <a:ext cx="1635228" cy="482776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1867" dirty="0">
                  <a:solidFill>
                    <a:srgbClr val="F8F8F8"/>
                  </a:solidFill>
                  <a:cs typeface="+mn-ea"/>
                  <a:sym typeface="+mn-lt"/>
                </a:rPr>
                <a:t>策略模式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C02C0FB-7720-515A-39EC-20F23BC3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05" y="1408374"/>
            <a:ext cx="8848717" cy="44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0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algn="ctr" defTabSz="1088223"/>
            <a:r>
              <a:rPr lang="en-US" altLang="zh-CN" sz="15466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en-CA" sz="15466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0007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测试演示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9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9" grpId="0"/>
      <p:bldP spid="17" grpId="0" animBg="1"/>
      <p:bldP spid="18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>
            <a:extLst>
              <a:ext uri="{FF2B5EF4-FFF2-40B4-BE49-F238E27FC236}">
                <a16:creationId xmlns:a16="http://schemas.microsoft.com/office/drawing/2014/main" id="{692C895F-224B-EA79-906A-F72D4547FD0F}"/>
              </a:ext>
            </a:extLst>
          </p:cNvPr>
          <p:cNvGrpSpPr>
            <a:grpSpLocks/>
          </p:cNvGrpSpPr>
          <p:nvPr/>
        </p:nvGrpSpPr>
        <p:grpSpPr bwMode="auto">
          <a:xfrm>
            <a:off x="349685" y="161749"/>
            <a:ext cx="1953597" cy="1018833"/>
            <a:chOff x="2582250" y="5541358"/>
            <a:chExt cx="2076669" cy="882316"/>
          </a:xfrm>
          <a:effectLst/>
        </p:grpSpPr>
        <p:grpSp>
          <p:nvGrpSpPr>
            <p:cNvPr id="3" name="组合 6">
              <a:extLst>
                <a:ext uri="{FF2B5EF4-FFF2-40B4-BE49-F238E27FC236}">
                  <a16:creationId xmlns:a16="http://schemas.microsoft.com/office/drawing/2014/main" id="{F6FCFF60-C0D3-D26D-2BAA-F65DB5DD1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250" y="5541358"/>
              <a:ext cx="2076669" cy="882316"/>
              <a:chOff x="2582250" y="5541358"/>
              <a:chExt cx="2076669" cy="882316"/>
            </a:xfrm>
          </p:grpSpPr>
          <p:sp>
            <p:nvSpPr>
              <p:cNvPr id="5" name="圆角矩形 6">
                <a:extLst>
                  <a:ext uri="{FF2B5EF4-FFF2-40B4-BE49-F238E27FC236}">
                    <a16:creationId xmlns:a16="http://schemas.microsoft.com/office/drawing/2014/main" id="{E1D6AB5F-CE00-F3BD-0EE4-9FBE7B71FBCA}"/>
                  </a:ext>
                </a:extLst>
              </p:cNvPr>
              <p:cNvSpPr/>
              <p:nvPr/>
            </p:nvSpPr>
            <p:spPr bwMode="auto">
              <a:xfrm>
                <a:off x="2582250" y="5541358"/>
                <a:ext cx="2076669" cy="882316"/>
              </a:xfrm>
              <a:prstGeom prst="roundRect">
                <a:avLst>
                  <a:gd name="adj" fmla="val 10568"/>
                </a:avLst>
              </a:pr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 sz="2399">
                  <a:cs typeface="+mn-ea"/>
                  <a:sym typeface="+mn-lt"/>
                </a:endParaRPr>
              </a:p>
            </p:txBody>
          </p:sp>
          <p:sp>
            <p:nvSpPr>
              <p:cNvPr id="6" name="圆角矩形 7">
                <a:extLst>
                  <a:ext uri="{FF2B5EF4-FFF2-40B4-BE49-F238E27FC236}">
                    <a16:creationId xmlns:a16="http://schemas.microsoft.com/office/drawing/2014/main" id="{029314D6-95FE-0891-A19C-2D4CFC8ACF5B}"/>
                  </a:ext>
                </a:extLst>
              </p:cNvPr>
              <p:cNvSpPr/>
              <p:nvPr/>
            </p:nvSpPr>
            <p:spPr bwMode="auto">
              <a:xfrm>
                <a:off x="2672435" y="5618649"/>
                <a:ext cx="1896297" cy="727733"/>
              </a:xfrm>
              <a:prstGeom prst="roundRect">
                <a:avLst>
                  <a:gd name="adj" fmla="val 10568"/>
                </a:avLst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2399"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35254C-0D0C-BF55-3DF5-06C09C055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969" y="5815918"/>
              <a:ext cx="1635228" cy="482776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1867" dirty="0">
                  <a:solidFill>
                    <a:srgbClr val="F8F8F8"/>
                  </a:solidFill>
                  <a:cs typeface="+mn-ea"/>
                  <a:sym typeface="+mn-lt"/>
                </a:rPr>
                <a:t>测试用例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69F4EEB-994C-FF68-ACED-34E1050D2100}"/>
              </a:ext>
            </a:extLst>
          </p:cNvPr>
          <p:cNvSpPr txBox="1"/>
          <p:nvPr/>
        </p:nvSpPr>
        <p:spPr>
          <a:xfrm>
            <a:off x="2517690" y="250999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Beijing University</a:t>
            </a:r>
          </a:p>
          <a:p>
            <a:r>
              <a:rPr lang="en-US" altLang="zh-CN" dirty="0" err="1"/>
              <a:t>beijing</a:t>
            </a:r>
            <a:r>
              <a:rPr lang="en-US" altLang="zh-CN" dirty="0"/>
              <a:t> institute of technology</a:t>
            </a:r>
          </a:p>
          <a:p>
            <a:r>
              <a:rPr lang="en-US" altLang="zh-CN" dirty="0" err="1"/>
              <a:t>johnson</a:t>
            </a:r>
            <a:r>
              <a:rPr lang="en-US" altLang="zh-CN" dirty="0"/>
              <a:t> and </a:t>
            </a:r>
            <a:r>
              <a:rPr lang="en-US" altLang="zh-CN" dirty="0" err="1"/>
              <a:t>johnson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32EB492-3302-3401-E311-24FB05F0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4" y="2504949"/>
            <a:ext cx="2733333" cy="20952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F7F27AF-AEA5-1FA6-35FF-DFDD8F67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69" y="1108348"/>
            <a:ext cx="6342857" cy="155238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93B739A-5EFF-E6FC-CF8A-0840F38D8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169" y="2905128"/>
            <a:ext cx="6276190" cy="127619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C4456EE-19B8-20D5-DA73-BDD2ABCD3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597" y="4600187"/>
            <a:ext cx="6333333" cy="1866667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B9CD93B-58E6-B8B4-CDEB-CDC899ABA3ED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3462307" y="1884539"/>
            <a:ext cx="1657862" cy="166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ACACC1A-6A13-44F1-9B17-1D83D0128581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 flipV="1">
            <a:off x="3462307" y="3543223"/>
            <a:ext cx="1657862" cy="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FFF4B24-635E-917D-3C45-595DC75A3446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>
            <a:off x="3462307" y="3552568"/>
            <a:ext cx="1629290" cy="19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">
            <a:extLst>
              <a:ext uri="{FF2B5EF4-FFF2-40B4-BE49-F238E27FC236}">
                <a16:creationId xmlns:a16="http://schemas.microsoft.com/office/drawing/2014/main" id="{4401C406-961D-B749-A2E1-BEC70174B60B}"/>
              </a:ext>
            </a:extLst>
          </p:cNvPr>
          <p:cNvSpPr/>
          <p:nvPr/>
        </p:nvSpPr>
        <p:spPr>
          <a:xfrm>
            <a:off x="1630654" y="1138502"/>
            <a:ext cx="3536432" cy="353643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DC72705-4BEA-4546-9FCB-EC297243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536" y="1685936"/>
            <a:ext cx="2450670" cy="24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59" tIns="30479" rIns="60959" bIns="30479">
            <a:spAutoFit/>
          </a:bodyPr>
          <a:lstStyle/>
          <a:p>
            <a:pPr algn="ctr" defTabSz="1088223"/>
            <a:r>
              <a:rPr lang="en-US" altLang="zh-CN" sz="15466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en-CA" sz="15466" spc="-15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48FF5C-5400-46B8-907F-78C57DFC511A}"/>
              </a:ext>
            </a:extLst>
          </p:cNvPr>
          <p:cNvGrpSpPr/>
          <p:nvPr/>
        </p:nvGrpSpPr>
        <p:grpSpPr>
          <a:xfrm rot="10800000" flipH="1">
            <a:off x="-520700" y="4127500"/>
            <a:ext cx="12725400" cy="2730499"/>
            <a:chOff x="2241547" y="-1"/>
            <a:chExt cx="9950451" cy="3972515"/>
          </a:xfrm>
        </p:grpSpPr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26C57696-D386-4EA9-9227-E71A83A72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47" y="-1"/>
              <a:ext cx="9950451" cy="3972515"/>
            </a:xfrm>
            <a:custGeom>
              <a:avLst/>
              <a:gdLst>
                <a:gd name="T0" fmla="*/ 1346 w 1346"/>
                <a:gd name="T1" fmla="*/ 352 h 518"/>
                <a:gd name="T2" fmla="*/ 814 w 1346"/>
                <a:gd name="T3" fmla="*/ 346 h 518"/>
                <a:gd name="T4" fmla="*/ 0 w 1346"/>
                <a:gd name="T5" fmla="*/ 0 h 518"/>
                <a:gd name="T6" fmla="*/ 1346 w 1346"/>
                <a:gd name="T7" fmla="*/ 0 h 518"/>
                <a:gd name="T8" fmla="*/ 1346 w 1346"/>
                <a:gd name="T9" fmla="*/ 35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6" h="518">
                  <a:moveTo>
                    <a:pt x="1346" y="352"/>
                  </a:moveTo>
                  <a:cubicBezTo>
                    <a:pt x="1346" y="352"/>
                    <a:pt x="1151" y="518"/>
                    <a:pt x="814" y="346"/>
                  </a:cubicBezTo>
                  <a:cubicBezTo>
                    <a:pt x="576" y="224"/>
                    <a:pt x="312" y="0"/>
                    <a:pt x="0" y="0"/>
                  </a:cubicBezTo>
                  <a:cubicBezTo>
                    <a:pt x="1346" y="0"/>
                    <a:pt x="1346" y="0"/>
                    <a:pt x="1346" y="0"/>
                  </a:cubicBezTo>
                  <a:lnTo>
                    <a:pt x="1346" y="352"/>
                  </a:lnTo>
                  <a:close/>
                </a:path>
              </a:pathLst>
            </a:custGeom>
            <a:gradFill>
              <a:gsLst>
                <a:gs pos="18000">
                  <a:schemeClr val="accent1">
                    <a:lumMod val="60000"/>
                    <a:lumOff val="40000"/>
                  </a:schemeClr>
                </a:gs>
                <a:gs pos="58000">
                  <a:schemeClr val="accent1"/>
                </a:gs>
              </a:gsLst>
              <a:lin ang="189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B8F8B653-5C82-4FAB-977A-095BE661E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062" y="-1"/>
              <a:ext cx="6029936" cy="2328077"/>
            </a:xfrm>
            <a:custGeom>
              <a:avLst/>
              <a:gdLst>
                <a:gd name="T0" fmla="*/ 773 w 773"/>
                <a:gd name="T1" fmla="*/ 0 h 318"/>
                <a:gd name="T2" fmla="*/ 773 w 773"/>
                <a:gd name="T3" fmla="*/ 316 h 318"/>
                <a:gd name="T4" fmla="*/ 0 w 773"/>
                <a:gd name="T5" fmla="*/ 0 h 318"/>
                <a:gd name="T6" fmla="*/ 773 w 773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318">
                  <a:moveTo>
                    <a:pt x="773" y="0"/>
                  </a:moveTo>
                  <a:cubicBezTo>
                    <a:pt x="773" y="316"/>
                    <a:pt x="773" y="316"/>
                    <a:pt x="773" y="316"/>
                  </a:cubicBezTo>
                  <a:cubicBezTo>
                    <a:pt x="642" y="318"/>
                    <a:pt x="266" y="294"/>
                    <a:pt x="0" y="0"/>
                  </a:cubicBezTo>
                  <a:lnTo>
                    <a:pt x="773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/>
                </a:gs>
                <a:gs pos="91000">
                  <a:schemeClr val="accent1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9" name="文本框 10">
            <a:extLst>
              <a:ext uri="{FF2B5EF4-FFF2-40B4-BE49-F238E27FC236}">
                <a16:creationId xmlns:a16="http://schemas.microsoft.com/office/drawing/2014/main" id="{AA8D6FF0-330A-4EB4-9960-1AE998EE3F97}"/>
              </a:ext>
            </a:extLst>
          </p:cNvPr>
          <p:cNvSpPr txBox="1"/>
          <p:nvPr/>
        </p:nvSpPr>
        <p:spPr bwMode="auto">
          <a:xfrm>
            <a:off x="5858950" y="2358380"/>
            <a:ext cx="40007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代码展示</a:t>
            </a: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ACFCBED2-BB80-B747-920D-FBD48E407B3E}"/>
              </a:ext>
            </a:extLst>
          </p:cNvPr>
          <p:cNvSpPr/>
          <p:nvPr/>
        </p:nvSpPr>
        <p:spPr>
          <a:xfrm>
            <a:off x="856099" y="4851137"/>
            <a:ext cx="1076920" cy="10769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C62A2372-E1C5-CC4F-A046-0C7458C17B6F}"/>
              </a:ext>
            </a:extLst>
          </p:cNvPr>
          <p:cNvSpPr/>
          <p:nvPr/>
        </p:nvSpPr>
        <p:spPr>
          <a:xfrm>
            <a:off x="1089673" y="452379"/>
            <a:ext cx="362943" cy="36294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F7CEEFF1-A07D-5543-854B-C7311F49D78A}"/>
              </a:ext>
            </a:extLst>
          </p:cNvPr>
          <p:cNvSpPr/>
          <p:nvPr/>
        </p:nvSpPr>
        <p:spPr>
          <a:xfrm>
            <a:off x="10163150" y="-1439117"/>
            <a:ext cx="4966380" cy="4966380"/>
          </a:xfrm>
          <a:prstGeom prst="ellips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C529E2AF-266D-124F-AC19-E59BE1D5E128}"/>
              </a:ext>
            </a:extLst>
          </p:cNvPr>
          <p:cNvSpPr/>
          <p:nvPr/>
        </p:nvSpPr>
        <p:spPr>
          <a:xfrm>
            <a:off x="9957435" y="1138502"/>
            <a:ext cx="411430" cy="4114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9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9" grpId="0"/>
      <p:bldP spid="17" grpId="0" animBg="1"/>
      <p:bldP spid="18" grpId="0" animBg="1"/>
      <p:bldP spid="19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6D414095-0CAD-4B4C-A01A-BB221CFC1D98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425包图\1"/>
  <p:tag name="ISPRING_PRESENTATION_TITLE" val="欧美大气简约个人简历竞聘PPT模板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第一PPT，www.1ppt.com">
  <a:themeElements>
    <a:clrScheme name="自定义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E2961"/>
      </a:accent1>
      <a:accent2>
        <a:srgbClr val="120F2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4vy2nrf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70</Words>
  <Application>Microsoft Office PowerPoint</Application>
  <PresentationFormat>宽屏</PresentationFormat>
  <Paragraphs>38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Helvetica Light</vt:lpstr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</dc:title>
  <dc:creator>第一PPT</dc:creator>
  <cp:keywords>www.1ppt.com</cp:keywords>
  <dc:description>www.1ppt.com</dc:description>
  <cp:lastModifiedBy>赵 子锐</cp:lastModifiedBy>
  <cp:revision>27</cp:revision>
  <dcterms:created xsi:type="dcterms:W3CDTF">2019-04-25T11:35:49Z</dcterms:created>
  <dcterms:modified xsi:type="dcterms:W3CDTF">2022-06-06T08:20:29Z</dcterms:modified>
</cp:coreProperties>
</file>