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9956CF-5C29-4635-8AE2-C9294CC9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49D70CD-95F9-42D3-8345-44CF7D27F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643CBA-C3F0-4BAB-898A-DE12B628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6B51AC-64FF-44B6-8155-EC1F6DB9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646E88-F2E5-4D2F-860B-9276C59D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0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B2D357-41B9-48D2-9CBE-108FD7A3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6B2996-AC5D-4364-8A23-ADC2230E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B8F25A-5A58-4001-A293-A5C09B2C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DD379B-2CBE-48F8-9AAD-B532755B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4EFB18-6936-4B4D-B17C-5DD9DDE2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81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849F527-CACF-4814-B123-0CC5D930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08B439-364D-4CF7-AF63-9E5590229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DC9D20-0BC9-4DF6-BDC0-AF1A4353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98B479-63A5-4E94-83B7-85B502CB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95E0AF-FA4E-40E9-B3DC-BE722E89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67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FC607B-36CB-48FE-B361-C0DDB504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10C3DE-38B1-4917-BA78-8B8D1B91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FDB53F-8D2A-4929-9103-B6CBE7B7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B480A2-F1DF-4297-AD6B-F48B0BE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603753-5C1D-443B-976F-51FB628A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9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5B922-4A83-491E-BEF0-6CA919C6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F311EA-5BB1-446A-9721-48783DF1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D2D727-A0E1-423F-ABAC-CF985E94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2F973A-4968-4848-A1F2-BA71180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A876BF-9634-4913-A7DD-CDD5AB64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57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6054F-F3F0-4C2D-BFC5-D7BC073E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A75DE0-3CDC-4128-8D07-D7689F432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1086BF9-E376-4A2D-BCBE-403C918E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B6F3C8-6A28-4D4C-9226-A6C22AA5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DFBFAA-D402-45B1-BF4A-479FA482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AB43BB-2AB8-4F1D-A8BA-9C478749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7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62E0D4-21C6-46F8-A7F2-61A1E2D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59988D-CD5E-40B4-BC21-119265D8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AB1F8BC-2EDD-46B0-A233-45E54C16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6F02D90-0076-471F-A02B-9C818D304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7C49C2A-0A7D-4127-8403-F6C380B9C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373903-D5E4-4C5F-AE9B-2C4B445F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6899697-4C76-495A-A299-B24E8135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1376A4-7AA4-4AE6-9FCA-8EE26CC8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58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5ECB77-CAFA-4C76-BCA2-B076AFB0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87C6865-B86B-4E3C-B8DA-BEF1DD8D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BC1276A-4842-4CED-97FD-36AE14DF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62B64FF-FA10-4CAF-A718-B3C11689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96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0764258-46BB-4623-8738-97C21063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E2B6BF0-77E2-4DAE-8185-5F2D3237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FC6F9D-222A-42B9-AF68-420BDFA2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6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24ADAE-30A1-4BF2-AEF9-87CA147F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3C4D4B-E9B7-4F15-BB87-B9A09656A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046439-DDDC-4D91-A1BF-DE6D94D62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491A54-EBA3-4233-A4A6-5ACC0AEB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6BD6C8-CA6D-4022-B9A4-729C0C81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1247E8-A72E-45F8-8AC5-3AFCE13F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3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706BE6-5497-4865-8739-F1487505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EA00479-1D0D-4FA7-A9CA-1EF034699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ED6DC34-F769-4C69-AF2E-35C112361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91768BA-70C6-493F-8FA3-FF1783BA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DEECB9-95E7-4E31-AD01-76BB340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F7EE0B-7F9B-4510-94D8-3212EEEF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3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092D523-7221-4AC4-BB02-B9A7D926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E1AD08-AF53-4CB1-8874-E550DF330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41B2C5-DED0-479E-8E07-BDF0D5DA1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BE9CF6-43C4-4CDC-85C9-CF1C690EB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664EC8-D49E-4BD3-BFBE-D676EB69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01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CD193-E0E0-4E78-BAD6-267273B04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KKocka</a:t>
            </a:r>
            <a:r>
              <a:rPr lang="hu-HU" dirty="0"/>
              <a:t> Számítástechnikai-és Webprogramozási Kft.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E702F84-29D0-424B-BBBB-41EB057E2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Vagy valami ilyesmi…</a:t>
            </a:r>
          </a:p>
        </p:txBody>
      </p:sp>
    </p:spTree>
    <p:extLst>
      <p:ext uri="{BB962C8B-B14F-4D97-AF65-F5344CB8AC3E}">
        <p14:creationId xmlns:p14="http://schemas.microsoft.com/office/powerpoint/2010/main" val="96061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453D9EF-D335-4167-B765-A2D8CB6FA104}"/>
              </a:ext>
            </a:extLst>
          </p:cNvPr>
          <p:cNvSpPr txBox="1"/>
          <p:nvPr/>
        </p:nvSpPr>
        <p:spPr>
          <a:xfrm>
            <a:off x="1367246" y="1114697"/>
            <a:ext cx="99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asd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729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KKocka Számítástechnikai-és Webprogramozási Kft.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KKocka Számítástechnikai-és Webprogramozási Kft.</dc:title>
  <dc:creator>Suli</dc:creator>
  <cp:lastModifiedBy>Suli</cp:lastModifiedBy>
  <cp:revision>2</cp:revision>
  <dcterms:created xsi:type="dcterms:W3CDTF">2023-12-15T09:38:27Z</dcterms:created>
  <dcterms:modified xsi:type="dcterms:W3CDTF">2023-12-15T09:48:31Z</dcterms:modified>
</cp:coreProperties>
</file>