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3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137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0320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4755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3984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9529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2110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4639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517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297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00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5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715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602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107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13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326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18C8E0-F488-4D8E-BD7C-AB12F911E56D}" type="datetimeFigureOut">
              <a:rPr lang="hu-HU" smtClean="0"/>
              <a:t>2023. 12. 15.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B7875B-1103-484E-B43E-C4819ADF56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8160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3CD193-E0E0-4E78-BAD6-267273B04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KKocka</a:t>
            </a:r>
            <a:r>
              <a:rPr lang="hu-HU" dirty="0"/>
              <a:t> Számítástechnikai-és Webprogramozási Kft.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E702F84-29D0-424B-BBBB-41EB057E2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Vagy valami ilyesmi…</a:t>
            </a:r>
          </a:p>
          <a:p>
            <a:r>
              <a:rPr lang="hu-HU" dirty="0"/>
              <a:t>Készítette: </a:t>
            </a:r>
            <a:r>
              <a:rPr lang="hu-HU" dirty="0" err="1"/>
              <a:t>Bagosi</a:t>
            </a:r>
            <a:r>
              <a:rPr lang="hu-HU" dirty="0"/>
              <a:t> Bence, </a:t>
            </a:r>
            <a:r>
              <a:rPr lang="hu-HU" dirty="0" err="1"/>
              <a:t>Bodolai</a:t>
            </a:r>
            <a:r>
              <a:rPr lang="hu-HU" dirty="0"/>
              <a:t> Richárd, Kiss Péter Áron</a:t>
            </a:r>
          </a:p>
        </p:txBody>
      </p:sp>
    </p:spTree>
    <p:extLst>
      <p:ext uri="{BB962C8B-B14F-4D97-AF65-F5344CB8AC3E}">
        <p14:creationId xmlns:p14="http://schemas.microsoft.com/office/powerpoint/2010/main" val="96061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7453D9EF-D335-4167-B765-A2D8CB6FA104}"/>
              </a:ext>
            </a:extLst>
          </p:cNvPr>
          <p:cNvSpPr txBox="1"/>
          <p:nvPr/>
        </p:nvSpPr>
        <p:spPr>
          <a:xfrm>
            <a:off x="1367246" y="1114697"/>
            <a:ext cx="997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asd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7292491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</TotalTime>
  <Words>21</Words>
  <Application>Microsoft Office PowerPoint</Application>
  <PresentationFormat>Szélesvásznú</PresentationFormat>
  <Paragraphs>4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Szelet</vt:lpstr>
      <vt:lpstr>KKocka Számítástechnikai-és Webprogramozási Kft.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KKocka Számítástechnikai-és Webprogramozási Kft.</dc:title>
  <dc:creator>Suli</dc:creator>
  <cp:lastModifiedBy>Suli</cp:lastModifiedBy>
  <cp:revision>3</cp:revision>
  <dcterms:created xsi:type="dcterms:W3CDTF">2023-12-15T09:38:27Z</dcterms:created>
  <dcterms:modified xsi:type="dcterms:W3CDTF">2023-12-15T10:25:18Z</dcterms:modified>
</cp:coreProperties>
</file>