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31B-863E-448C-B8EE-CDCFA0E7C1B0}" type="datetimeFigureOut">
              <a:rPr lang="hu-HU" smtClean="0"/>
              <a:t>2023. 06. 03.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D8C4B0-6527-4F53-9D00-2459CB454FA9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8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31B-863E-448C-B8EE-CDCFA0E7C1B0}" type="datetimeFigureOut">
              <a:rPr lang="hu-HU" smtClean="0"/>
              <a:t>2023. 06. 03.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C4B0-6527-4F53-9D00-2459CB454FA9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4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31B-863E-448C-B8EE-CDCFA0E7C1B0}" type="datetimeFigureOut">
              <a:rPr lang="hu-HU" smtClean="0"/>
              <a:t>2023. 06. 03.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C4B0-6527-4F53-9D00-2459CB454FA9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65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31B-863E-448C-B8EE-CDCFA0E7C1B0}" type="datetimeFigureOut">
              <a:rPr lang="hu-HU" smtClean="0"/>
              <a:t>2023. 06. 03.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C4B0-6527-4F53-9D00-2459CB454FA9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31B-863E-448C-B8EE-CDCFA0E7C1B0}" type="datetimeFigureOut">
              <a:rPr lang="hu-HU" smtClean="0"/>
              <a:t>2023. 06. 03.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C4B0-6527-4F53-9D00-2459CB454FA9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57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31B-863E-448C-B8EE-CDCFA0E7C1B0}" type="datetimeFigureOut">
              <a:rPr lang="hu-HU" smtClean="0"/>
              <a:t>2023. 06. 03.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C4B0-6527-4F53-9D00-2459CB454FA9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64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31B-863E-448C-B8EE-CDCFA0E7C1B0}" type="datetimeFigureOut">
              <a:rPr lang="hu-HU" smtClean="0"/>
              <a:t>2023. 06. 03.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C4B0-6527-4F53-9D00-2459CB454FA9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48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31B-863E-448C-B8EE-CDCFA0E7C1B0}" type="datetimeFigureOut">
              <a:rPr lang="hu-HU" smtClean="0"/>
              <a:t>2023. 06. 03.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C4B0-6527-4F53-9D00-2459CB454FA9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31B-863E-448C-B8EE-CDCFA0E7C1B0}" type="datetimeFigureOut">
              <a:rPr lang="hu-HU" smtClean="0"/>
              <a:t>2023. 06. 03.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C4B0-6527-4F53-9D00-2459CB454F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85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31B-863E-448C-B8EE-CDCFA0E7C1B0}" type="datetimeFigureOut">
              <a:rPr lang="hu-HU" smtClean="0"/>
              <a:t>2023. 06. 03.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C4B0-6527-4F53-9D00-2459CB454FA9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69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32EE31B-863E-448C-B8EE-CDCFA0E7C1B0}" type="datetimeFigureOut">
              <a:rPr lang="hu-HU" smtClean="0"/>
              <a:t>2023. 06. 03.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C4B0-6527-4F53-9D00-2459CB454FA9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66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EE31B-863E-448C-B8EE-CDCFA0E7C1B0}" type="datetimeFigureOut">
              <a:rPr lang="hu-HU" smtClean="0"/>
              <a:t>2023. 06. 03.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D8C4B0-6527-4F53-9D00-2459CB454FA9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8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625F2F-F77F-0EC4-0F93-30CF89D9D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u="sng" dirty="0"/>
              <a:t>IKT – 4.projekt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A5ED2C6-BF32-F8A2-75D6-0BB28A4FD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Avagy hogyan készült, hogyan osztottuk be a munkákat stb.</a:t>
            </a:r>
          </a:p>
        </p:txBody>
      </p:sp>
    </p:spTree>
    <p:extLst>
      <p:ext uri="{BB962C8B-B14F-4D97-AF65-F5344CB8AC3E}">
        <p14:creationId xmlns:p14="http://schemas.microsoft.com/office/powerpoint/2010/main" val="351166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8835CBA8-0FAF-62D1-622A-47EB28264B47}"/>
              </a:ext>
            </a:extLst>
          </p:cNvPr>
          <p:cNvSpPr txBox="1"/>
          <p:nvPr/>
        </p:nvSpPr>
        <p:spPr>
          <a:xfrm>
            <a:off x="702906" y="573832"/>
            <a:ext cx="107861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u="sng" dirty="0"/>
              <a:t>#1 – Design</a:t>
            </a:r>
          </a:p>
          <a:p>
            <a:r>
              <a:rPr lang="hu-HU" sz="2800" dirty="0"/>
              <a:t>-Neumann témára összpontosítottunk (kék, fehér színek)</a:t>
            </a:r>
          </a:p>
          <a:p>
            <a:r>
              <a:rPr lang="hu-HU" sz="3200" dirty="0"/>
              <a:t>-</a:t>
            </a:r>
            <a:r>
              <a:rPr lang="hu-HU" sz="2800" dirty="0"/>
              <a:t>A munka nagy része Csongrádi Tamás és Tulipán Simon feladata volt</a:t>
            </a:r>
          </a:p>
          <a:p>
            <a:r>
              <a:rPr lang="hu-HU" sz="2800" dirty="0"/>
              <a:t>-Kb. 1 hétig tartott</a:t>
            </a:r>
          </a:p>
        </p:txBody>
      </p:sp>
    </p:spTree>
    <p:extLst>
      <p:ext uri="{BB962C8B-B14F-4D97-AF65-F5344CB8AC3E}">
        <p14:creationId xmlns:p14="http://schemas.microsoft.com/office/powerpoint/2010/main" val="87516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69DB6E9F-CFCC-997D-6AD9-EC21519BF95B}"/>
              </a:ext>
            </a:extLst>
          </p:cNvPr>
          <p:cNvSpPr txBox="1"/>
          <p:nvPr/>
        </p:nvSpPr>
        <p:spPr>
          <a:xfrm>
            <a:off x="796212" y="508518"/>
            <a:ext cx="1059957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u="sng" dirty="0"/>
              <a:t>#2 – Elavult technológiák</a:t>
            </a:r>
          </a:p>
          <a:p>
            <a:r>
              <a:rPr lang="hu-HU" sz="2800" dirty="0"/>
              <a:t>-Csongrádi Tamás munkája</a:t>
            </a:r>
          </a:p>
          <a:p>
            <a:r>
              <a:rPr lang="hu-HU" sz="2800" dirty="0"/>
              <a:t>-További segítségek: CRT monitor – Bagosi Bence, Mátrix-nyomtató – Tulipán Simon</a:t>
            </a:r>
          </a:p>
          <a:p>
            <a:r>
              <a:rPr lang="hu-HU" sz="2800" dirty="0"/>
              <a:t>-Az anyagok főleg Wikipédiáról, de egyéb kisebb oldalakról</a:t>
            </a:r>
          </a:p>
          <a:p>
            <a:r>
              <a:rPr lang="hu-HU" sz="2800" dirty="0"/>
              <a:t>-Alapos tervezés, mit honnan válogassunk ki</a:t>
            </a:r>
          </a:p>
          <a:p>
            <a:r>
              <a:rPr lang="hu-HU" sz="2800" dirty="0"/>
              <a:t>-Kisebb programozásban való segítség</a:t>
            </a:r>
          </a:p>
          <a:p>
            <a:r>
              <a:rPr lang="hu-HU" sz="2800" dirty="0"/>
              <a:t>-Kb. másfél hónapig tartott elkészíteni</a:t>
            </a:r>
          </a:p>
        </p:txBody>
      </p:sp>
    </p:spTree>
    <p:extLst>
      <p:ext uri="{BB962C8B-B14F-4D97-AF65-F5344CB8AC3E}">
        <p14:creationId xmlns:p14="http://schemas.microsoft.com/office/powerpoint/2010/main" val="200698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F9D7247-15B6-9DF6-1295-A7C07FBD28E9}"/>
              </a:ext>
            </a:extLst>
          </p:cNvPr>
          <p:cNvSpPr txBox="1"/>
          <p:nvPr/>
        </p:nvSpPr>
        <p:spPr>
          <a:xfrm>
            <a:off x="567612" y="387220"/>
            <a:ext cx="11056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u="sng" dirty="0"/>
              <a:t>#3 – Neumann János élete</a:t>
            </a:r>
          </a:p>
          <a:p>
            <a:r>
              <a:rPr lang="hu-HU" sz="2800" dirty="0"/>
              <a:t>-Tulipán Simon munkája</a:t>
            </a:r>
          </a:p>
          <a:p>
            <a:r>
              <a:rPr lang="hu-HU" sz="2800" dirty="0"/>
              <a:t>-Alapos kutatómunka</a:t>
            </a:r>
          </a:p>
          <a:p>
            <a:r>
              <a:rPr lang="hu-HU" sz="2800" dirty="0"/>
              <a:t>-Kisebb programozásban való segítség</a:t>
            </a:r>
          </a:p>
          <a:p>
            <a:r>
              <a:rPr lang="hu-HU" sz="2800" dirty="0"/>
              <a:t>-Kb. 3-4 hétig tartott elkészíteni</a:t>
            </a:r>
          </a:p>
        </p:txBody>
      </p:sp>
    </p:spTree>
    <p:extLst>
      <p:ext uri="{BB962C8B-B14F-4D97-AF65-F5344CB8AC3E}">
        <p14:creationId xmlns:p14="http://schemas.microsoft.com/office/powerpoint/2010/main" val="218715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87BA54EF-9ED9-3C9E-F29D-E51DF011D91F}"/>
              </a:ext>
            </a:extLst>
          </p:cNvPr>
          <p:cNvSpPr txBox="1"/>
          <p:nvPr/>
        </p:nvSpPr>
        <p:spPr>
          <a:xfrm>
            <a:off x="693575" y="419878"/>
            <a:ext cx="1080484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u="sng" dirty="0"/>
              <a:t>#4 – Az iskola története, vélemények</a:t>
            </a:r>
          </a:p>
          <a:p>
            <a:r>
              <a:rPr lang="hu-HU" sz="2800" dirty="0"/>
              <a:t>-Bagosi Bence munkája</a:t>
            </a:r>
          </a:p>
          <a:p>
            <a:r>
              <a:rPr lang="hu-HU" sz="2800" dirty="0"/>
              <a:t>-Alapos kutatómunka, több tanár megkérdezése: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Mező György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Orbán Sándor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Murányi Mariann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Kaufmann Péter</a:t>
            </a:r>
          </a:p>
          <a:p>
            <a:r>
              <a:rPr lang="hu-HU" sz="2800" dirty="0"/>
              <a:t>-Volt tanár és volt diák megkérdezése: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Fehérné Thomas Györgyi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Thomas Miklós</a:t>
            </a:r>
          </a:p>
          <a:p>
            <a:r>
              <a:rPr lang="hu-HU" sz="2800" dirty="0"/>
              <a:t>-Képek, dokumentumok keresése</a:t>
            </a:r>
          </a:p>
          <a:p>
            <a:r>
              <a:rPr lang="hu-HU" sz="2800" dirty="0"/>
              <a:t>-Programozásban való segítség</a:t>
            </a:r>
          </a:p>
          <a:p>
            <a:r>
              <a:rPr lang="hu-HU" sz="2800" dirty="0"/>
              <a:t>-Kb. 3 hét munka</a:t>
            </a:r>
          </a:p>
        </p:txBody>
      </p:sp>
    </p:spTree>
    <p:extLst>
      <p:ext uri="{BB962C8B-B14F-4D97-AF65-F5344CB8AC3E}">
        <p14:creationId xmlns:p14="http://schemas.microsoft.com/office/powerpoint/2010/main" val="254102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DDAE2A84-3AE0-8418-F193-8142D616625F}"/>
              </a:ext>
            </a:extLst>
          </p:cNvPr>
          <p:cNvSpPr txBox="1"/>
          <p:nvPr/>
        </p:nvSpPr>
        <p:spPr>
          <a:xfrm>
            <a:off x="693575" y="438539"/>
            <a:ext cx="1080484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u="sng" dirty="0"/>
              <a:t>Összesítés</a:t>
            </a:r>
          </a:p>
          <a:p>
            <a:r>
              <a:rPr lang="hu-HU" sz="2800" dirty="0"/>
              <a:t>A projekt résztvevői: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Bagosi Bence – Főoldal, CRT monitor,  az iskola története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Csongrádi Tamás – Főoldal, Elavult technológiák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Tulipán Simon – Neumann János élete, </a:t>
            </a:r>
            <a:r>
              <a:rPr lang="hu-HU" sz="2800" dirty="0" err="1"/>
              <a:t>Trackball</a:t>
            </a:r>
            <a:r>
              <a:rPr lang="hu-HU" sz="2800" dirty="0"/>
              <a:t> egér, Mátrix nyomtató</a:t>
            </a:r>
          </a:p>
          <a:p>
            <a:r>
              <a:rPr lang="hu-HU" sz="2800" dirty="0"/>
              <a:t>-Alapos forráskeresés: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Weboldalak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Tanárok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Saját tapasztalatok</a:t>
            </a:r>
          </a:p>
          <a:p>
            <a:r>
              <a:rPr lang="hu-HU" sz="2800" dirty="0"/>
              <a:t>-Használt technológiák: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Weblapszerkesztés – HTML, CSS, </a:t>
            </a:r>
            <a:r>
              <a:rPr lang="hu-HU" sz="2800" dirty="0" err="1"/>
              <a:t>Bootstrap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IKT projektmenedzsment - GitHub</a:t>
            </a:r>
          </a:p>
        </p:txBody>
      </p:sp>
    </p:spTree>
    <p:extLst>
      <p:ext uri="{BB962C8B-B14F-4D97-AF65-F5344CB8AC3E}">
        <p14:creationId xmlns:p14="http://schemas.microsoft.com/office/powerpoint/2010/main" val="93747732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162</TotalTime>
  <Words>240</Words>
  <Application>Microsoft Office PowerPoint</Application>
  <PresentationFormat>Szélesvásznú</PresentationFormat>
  <Paragraphs>43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Galéria</vt:lpstr>
      <vt:lpstr>IKT – 4.projekt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– 4.projekt</dc:title>
  <dc:creator>Bence Bagosi</dc:creator>
  <cp:lastModifiedBy>Bence Bagosi</cp:lastModifiedBy>
  <cp:revision>1</cp:revision>
  <dcterms:created xsi:type="dcterms:W3CDTF">2023-06-03T16:07:33Z</dcterms:created>
  <dcterms:modified xsi:type="dcterms:W3CDTF">2023-06-03T18:50:25Z</dcterms:modified>
</cp:coreProperties>
</file>