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64" r:id="rId3"/>
    <p:sldId id="257" r:id="rId4"/>
    <p:sldId id="259" r:id="rId5"/>
    <p:sldId id="258"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4A0D2-02DC-4000-8F09-F34E97E283F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CBEB07A-AD02-4C92-8D12-6AF04EA07216}">
      <dgm:prSet/>
      <dgm:spPr/>
      <dgm:t>
        <a:bodyPr/>
        <a:lstStyle/>
        <a:p>
          <a:pPr>
            <a:defRPr cap="all"/>
          </a:pPr>
          <a:r>
            <a:rPr lang="en-US" b="0" i="0"/>
            <a:t>Problem Statement</a:t>
          </a:r>
          <a:endParaRPr lang="en-US"/>
        </a:p>
      </dgm:t>
    </dgm:pt>
    <dgm:pt modelId="{BEA13386-31B5-4C26-A879-4BA9C6625CD4}" type="parTrans" cxnId="{E7ACF2AA-EE78-4557-BA22-6AAE609D8F36}">
      <dgm:prSet/>
      <dgm:spPr/>
      <dgm:t>
        <a:bodyPr/>
        <a:lstStyle/>
        <a:p>
          <a:endParaRPr lang="en-US"/>
        </a:p>
      </dgm:t>
    </dgm:pt>
    <dgm:pt modelId="{483BE7AE-1747-48F2-B6A4-7B60183ACEA1}" type="sibTrans" cxnId="{E7ACF2AA-EE78-4557-BA22-6AAE609D8F36}">
      <dgm:prSet/>
      <dgm:spPr/>
      <dgm:t>
        <a:bodyPr/>
        <a:lstStyle/>
        <a:p>
          <a:endParaRPr lang="en-US"/>
        </a:p>
      </dgm:t>
    </dgm:pt>
    <dgm:pt modelId="{E63DBAA6-DEF7-4234-B8C2-CC8E79291466}">
      <dgm:prSet/>
      <dgm:spPr/>
      <dgm:t>
        <a:bodyPr/>
        <a:lstStyle/>
        <a:p>
          <a:pPr>
            <a:defRPr cap="all"/>
          </a:pPr>
          <a:r>
            <a:rPr lang="en-US" b="0" i="0"/>
            <a:t>Solution</a:t>
          </a:r>
          <a:endParaRPr lang="en-US"/>
        </a:p>
      </dgm:t>
    </dgm:pt>
    <dgm:pt modelId="{0F16239F-AB51-410B-B94D-4D8995CE1205}" type="parTrans" cxnId="{F72A7BCE-AA10-4A1D-88A0-BCC1D048BB79}">
      <dgm:prSet/>
      <dgm:spPr/>
      <dgm:t>
        <a:bodyPr/>
        <a:lstStyle/>
        <a:p>
          <a:endParaRPr lang="en-US"/>
        </a:p>
      </dgm:t>
    </dgm:pt>
    <dgm:pt modelId="{5E1FC641-3561-47D2-A1A7-9C0718C74C6E}" type="sibTrans" cxnId="{F72A7BCE-AA10-4A1D-88A0-BCC1D048BB79}">
      <dgm:prSet/>
      <dgm:spPr/>
      <dgm:t>
        <a:bodyPr/>
        <a:lstStyle/>
        <a:p>
          <a:endParaRPr lang="en-US"/>
        </a:p>
      </dgm:t>
    </dgm:pt>
    <dgm:pt modelId="{4ABC14F0-17C8-47DA-8DC8-4098B26382D4}">
      <dgm:prSet/>
      <dgm:spPr/>
      <dgm:t>
        <a:bodyPr/>
        <a:lstStyle/>
        <a:p>
          <a:pPr>
            <a:defRPr cap="all"/>
          </a:pPr>
          <a:r>
            <a:rPr lang="en-US" b="0" i="0"/>
            <a:t>Algorithm</a:t>
          </a:r>
          <a:endParaRPr lang="en-US"/>
        </a:p>
      </dgm:t>
    </dgm:pt>
    <dgm:pt modelId="{9CA08576-7D13-4E6F-92F4-379232F7824E}" type="parTrans" cxnId="{B3913457-4BE7-4B76-9A50-795D83F5F463}">
      <dgm:prSet/>
      <dgm:spPr/>
      <dgm:t>
        <a:bodyPr/>
        <a:lstStyle/>
        <a:p>
          <a:endParaRPr lang="en-US"/>
        </a:p>
      </dgm:t>
    </dgm:pt>
    <dgm:pt modelId="{F75D5EF6-5CBA-4EF1-BE78-226EEDE05375}" type="sibTrans" cxnId="{B3913457-4BE7-4B76-9A50-795D83F5F463}">
      <dgm:prSet/>
      <dgm:spPr/>
      <dgm:t>
        <a:bodyPr/>
        <a:lstStyle/>
        <a:p>
          <a:endParaRPr lang="en-US"/>
        </a:p>
      </dgm:t>
    </dgm:pt>
    <dgm:pt modelId="{E8E1F45C-AD17-4BB3-90A3-BA6CB48B0EF8}">
      <dgm:prSet/>
      <dgm:spPr/>
      <dgm:t>
        <a:bodyPr/>
        <a:lstStyle/>
        <a:p>
          <a:pPr>
            <a:defRPr cap="all"/>
          </a:pPr>
          <a:r>
            <a:rPr lang="en-US" b="0" i="0"/>
            <a:t>Deployment</a:t>
          </a:r>
          <a:endParaRPr lang="en-US"/>
        </a:p>
      </dgm:t>
    </dgm:pt>
    <dgm:pt modelId="{4C3D297C-B51D-482E-B9D6-F231B1A4A954}" type="parTrans" cxnId="{CFA01B0A-A796-4CB5-815C-733839C29079}">
      <dgm:prSet/>
      <dgm:spPr/>
      <dgm:t>
        <a:bodyPr/>
        <a:lstStyle/>
        <a:p>
          <a:endParaRPr lang="en-US"/>
        </a:p>
      </dgm:t>
    </dgm:pt>
    <dgm:pt modelId="{56741455-5BAD-4DCF-9E40-FAACEECC99E8}" type="sibTrans" cxnId="{CFA01B0A-A796-4CB5-815C-733839C29079}">
      <dgm:prSet/>
      <dgm:spPr/>
      <dgm:t>
        <a:bodyPr/>
        <a:lstStyle/>
        <a:p>
          <a:endParaRPr lang="en-US"/>
        </a:p>
      </dgm:t>
    </dgm:pt>
    <dgm:pt modelId="{5F78120D-5C4C-4A6A-811E-B20B70844FEC}">
      <dgm:prSet/>
      <dgm:spPr/>
      <dgm:t>
        <a:bodyPr/>
        <a:lstStyle/>
        <a:p>
          <a:pPr>
            <a:defRPr cap="all"/>
          </a:pPr>
          <a:r>
            <a:rPr lang="en-US" b="0" i="0"/>
            <a:t>Conclusion</a:t>
          </a:r>
          <a:endParaRPr lang="en-US"/>
        </a:p>
      </dgm:t>
    </dgm:pt>
    <dgm:pt modelId="{AF8CFBF7-5B0C-4892-975C-F0EBE11CE011}" type="parTrans" cxnId="{F6573AC9-A143-4FDC-8573-BF9D96A5066B}">
      <dgm:prSet/>
      <dgm:spPr/>
      <dgm:t>
        <a:bodyPr/>
        <a:lstStyle/>
        <a:p>
          <a:endParaRPr lang="en-US"/>
        </a:p>
      </dgm:t>
    </dgm:pt>
    <dgm:pt modelId="{22D0F729-2189-41B5-BCB6-142150FFC0F0}" type="sibTrans" cxnId="{F6573AC9-A143-4FDC-8573-BF9D96A5066B}">
      <dgm:prSet/>
      <dgm:spPr/>
      <dgm:t>
        <a:bodyPr/>
        <a:lstStyle/>
        <a:p>
          <a:endParaRPr lang="en-US"/>
        </a:p>
      </dgm:t>
    </dgm:pt>
    <dgm:pt modelId="{7FFA8CD9-4982-493A-9C6C-2F3330D6AC80}">
      <dgm:prSet/>
      <dgm:spPr/>
      <dgm:t>
        <a:bodyPr/>
        <a:lstStyle/>
        <a:p>
          <a:pPr>
            <a:defRPr cap="all"/>
          </a:pPr>
          <a:r>
            <a:rPr lang="en-US" b="0" i="0"/>
            <a:t>Future Scope</a:t>
          </a:r>
          <a:endParaRPr lang="en-US"/>
        </a:p>
      </dgm:t>
    </dgm:pt>
    <dgm:pt modelId="{A51EDDF9-772C-4CD9-AE38-0436DA3F8699}" type="parTrans" cxnId="{BFE8A955-43E2-4AB3-836B-50A3A3BD2A61}">
      <dgm:prSet/>
      <dgm:spPr/>
      <dgm:t>
        <a:bodyPr/>
        <a:lstStyle/>
        <a:p>
          <a:endParaRPr lang="en-US"/>
        </a:p>
      </dgm:t>
    </dgm:pt>
    <dgm:pt modelId="{18720A87-ECD2-4A0D-B5F1-4CB50F27B92C}" type="sibTrans" cxnId="{BFE8A955-43E2-4AB3-836B-50A3A3BD2A61}">
      <dgm:prSet/>
      <dgm:spPr/>
      <dgm:t>
        <a:bodyPr/>
        <a:lstStyle/>
        <a:p>
          <a:endParaRPr lang="en-US"/>
        </a:p>
      </dgm:t>
    </dgm:pt>
    <dgm:pt modelId="{D4D6E821-194F-4E1E-8701-6A9BE29DADAA}" type="pres">
      <dgm:prSet presAssocID="{8BB4A0D2-02DC-4000-8F09-F34E97E283F5}" presName="root" presStyleCnt="0">
        <dgm:presLayoutVars>
          <dgm:dir/>
          <dgm:resizeHandles val="exact"/>
        </dgm:presLayoutVars>
      </dgm:prSet>
      <dgm:spPr/>
    </dgm:pt>
    <dgm:pt modelId="{C1F9882F-F20C-4DB8-9C9A-E66A4825DA34}" type="pres">
      <dgm:prSet presAssocID="{ECBEB07A-AD02-4C92-8D12-6AF04EA07216}" presName="compNode" presStyleCnt="0"/>
      <dgm:spPr/>
    </dgm:pt>
    <dgm:pt modelId="{718721C2-A349-4BC6-A195-24C9597BBD76}" type="pres">
      <dgm:prSet presAssocID="{ECBEB07A-AD02-4C92-8D12-6AF04EA07216}" presName="iconBgRect" presStyleLbl="bgShp" presStyleIdx="0" presStyleCnt="6"/>
      <dgm:spPr/>
    </dgm:pt>
    <dgm:pt modelId="{E10E0F0B-31FD-411D-A8F8-133CB9978CB8}" type="pres">
      <dgm:prSet presAssocID="{ECBEB07A-AD02-4C92-8D12-6AF04EA0721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4B87E34B-CC31-4732-A9B8-9919B4D22318}" type="pres">
      <dgm:prSet presAssocID="{ECBEB07A-AD02-4C92-8D12-6AF04EA07216}" presName="spaceRect" presStyleCnt="0"/>
      <dgm:spPr/>
    </dgm:pt>
    <dgm:pt modelId="{68BBAA9E-680C-4CD1-A1F4-7E91969090DC}" type="pres">
      <dgm:prSet presAssocID="{ECBEB07A-AD02-4C92-8D12-6AF04EA07216}" presName="textRect" presStyleLbl="revTx" presStyleIdx="0" presStyleCnt="6">
        <dgm:presLayoutVars>
          <dgm:chMax val="1"/>
          <dgm:chPref val="1"/>
        </dgm:presLayoutVars>
      </dgm:prSet>
      <dgm:spPr/>
    </dgm:pt>
    <dgm:pt modelId="{91F1891D-28C1-4C23-B6EA-3F8066FEE4DC}" type="pres">
      <dgm:prSet presAssocID="{483BE7AE-1747-48F2-B6A4-7B60183ACEA1}" presName="sibTrans" presStyleCnt="0"/>
      <dgm:spPr/>
    </dgm:pt>
    <dgm:pt modelId="{A69FF807-EA1E-4086-A045-3804B3FF6430}" type="pres">
      <dgm:prSet presAssocID="{E63DBAA6-DEF7-4234-B8C2-CC8E79291466}" presName="compNode" presStyleCnt="0"/>
      <dgm:spPr/>
    </dgm:pt>
    <dgm:pt modelId="{FF284833-CD41-4C5E-9C48-22E48FE24656}" type="pres">
      <dgm:prSet presAssocID="{E63DBAA6-DEF7-4234-B8C2-CC8E79291466}" presName="iconBgRect" presStyleLbl="bgShp" presStyleIdx="1" presStyleCnt="6"/>
      <dgm:spPr/>
    </dgm:pt>
    <dgm:pt modelId="{1F6E1E20-478B-424B-89AF-8391862E9B9F}" type="pres">
      <dgm:prSet presAssocID="{E63DBAA6-DEF7-4234-B8C2-CC8E7929146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32369C65-C787-4DEB-87E2-9EFB9FD660EA}" type="pres">
      <dgm:prSet presAssocID="{E63DBAA6-DEF7-4234-B8C2-CC8E79291466}" presName="spaceRect" presStyleCnt="0"/>
      <dgm:spPr/>
    </dgm:pt>
    <dgm:pt modelId="{E15D3711-B6FB-49A8-92B1-27F081E35BDB}" type="pres">
      <dgm:prSet presAssocID="{E63DBAA6-DEF7-4234-B8C2-CC8E79291466}" presName="textRect" presStyleLbl="revTx" presStyleIdx="1" presStyleCnt="6">
        <dgm:presLayoutVars>
          <dgm:chMax val="1"/>
          <dgm:chPref val="1"/>
        </dgm:presLayoutVars>
      </dgm:prSet>
      <dgm:spPr/>
    </dgm:pt>
    <dgm:pt modelId="{E349D93D-7B5D-4EC3-95E3-EFE9855CD59B}" type="pres">
      <dgm:prSet presAssocID="{5E1FC641-3561-47D2-A1A7-9C0718C74C6E}" presName="sibTrans" presStyleCnt="0"/>
      <dgm:spPr/>
    </dgm:pt>
    <dgm:pt modelId="{2907520B-5EAC-4300-92FF-7D3F2F3A9622}" type="pres">
      <dgm:prSet presAssocID="{4ABC14F0-17C8-47DA-8DC8-4098B26382D4}" presName="compNode" presStyleCnt="0"/>
      <dgm:spPr/>
    </dgm:pt>
    <dgm:pt modelId="{78EF81A7-BBC6-487F-B775-EF3D82C1A6AA}" type="pres">
      <dgm:prSet presAssocID="{4ABC14F0-17C8-47DA-8DC8-4098B26382D4}" presName="iconBgRect" presStyleLbl="bgShp" presStyleIdx="2" presStyleCnt="6"/>
      <dgm:spPr/>
    </dgm:pt>
    <dgm:pt modelId="{B58A33DB-2C29-4923-929D-73B4901A2C01}" type="pres">
      <dgm:prSet presAssocID="{4ABC14F0-17C8-47DA-8DC8-4098B26382D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mo"/>
        </a:ext>
      </dgm:extLst>
    </dgm:pt>
    <dgm:pt modelId="{BD4047F1-1D41-4FE2-A6BE-E6CC6B270B71}" type="pres">
      <dgm:prSet presAssocID="{4ABC14F0-17C8-47DA-8DC8-4098B26382D4}" presName="spaceRect" presStyleCnt="0"/>
      <dgm:spPr/>
    </dgm:pt>
    <dgm:pt modelId="{04307331-A344-4D8B-85F8-4FB94A426217}" type="pres">
      <dgm:prSet presAssocID="{4ABC14F0-17C8-47DA-8DC8-4098B26382D4}" presName="textRect" presStyleLbl="revTx" presStyleIdx="2" presStyleCnt="6">
        <dgm:presLayoutVars>
          <dgm:chMax val="1"/>
          <dgm:chPref val="1"/>
        </dgm:presLayoutVars>
      </dgm:prSet>
      <dgm:spPr/>
    </dgm:pt>
    <dgm:pt modelId="{4AAA90D7-6A70-4A9F-BB32-C1CCBC7D6C8C}" type="pres">
      <dgm:prSet presAssocID="{F75D5EF6-5CBA-4EF1-BE78-226EEDE05375}" presName="sibTrans" presStyleCnt="0"/>
      <dgm:spPr/>
    </dgm:pt>
    <dgm:pt modelId="{0B56A7BD-DA74-433F-ACF4-DFA8D26781B9}" type="pres">
      <dgm:prSet presAssocID="{E8E1F45C-AD17-4BB3-90A3-BA6CB48B0EF8}" presName="compNode" presStyleCnt="0"/>
      <dgm:spPr/>
    </dgm:pt>
    <dgm:pt modelId="{8EDA664B-EDE8-41CE-A476-203B5820EB47}" type="pres">
      <dgm:prSet presAssocID="{E8E1F45C-AD17-4BB3-90A3-BA6CB48B0EF8}" presName="iconBgRect" presStyleLbl="bgShp" presStyleIdx="3" presStyleCnt="6"/>
      <dgm:spPr/>
    </dgm:pt>
    <dgm:pt modelId="{44D99697-2DB0-487F-A5F5-EFE3BDFC9683}" type="pres">
      <dgm:prSet presAssocID="{E8E1F45C-AD17-4BB3-90A3-BA6CB48B0EF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ploy"/>
        </a:ext>
      </dgm:extLst>
    </dgm:pt>
    <dgm:pt modelId="{90D0451C-89C4-42CB-9A6A-1682AA458D71}" type="pres">
      <dgm:prSet presAssocID="{E8E1F45C-AD17-4BB3-90A3-BA6CB48B0EF8}" presName="spaceRect" presStyleCnt="0"/>
      <dgm:spPr/>
    </dgm:pt>
    <dgm:pt modelId="{1F2106D2-2738-41DB-A451-5506B3BEB91C}" type="pres">
      <dgm:prSet presAssocID="{E8E1F45C-AD17-4BB3-90A3-BA6CB48B0EF8}" presName="textRect" presStyleLbl="revTx" presStyleIdx="3" presStyleCnt="6">
        <dgm:presLayoutVars>
          <dgm:chMax val="1"/>
          <dgm:chPref val="1"/>
        </dgm:presLayoutVars>
      </dgm:prSet>
      <dgm:spPr/>
    </dgm:pt>
    <dgm:pt modelId="{9BF4C19D-A99A-4627-A96F-48866890F840}" type="pres">
      <dgm:prSet presAssocID="{56741455-5BAD-4DCF-9E40-FAACEECC99E8}" presName="sibTrans" presStyleCnt="0"/>
      <dgm:spPr/>
    </dgm:pt>
    <dgm:pt modelId="{294D9011-D150-4278-9DD4-E8D48BF8B61C}" type="pres">
      <dgm:prSet presAssocID="{5F78120D-5C4C-4A6A-811E-B20B70844FEC}" presName="compNode" presStyleCnt="0"/>
      <dgm:spPr/>
    </dgm:pt>
    <dgm:pt modelId="{6E7AC20B-F2DD-4CDA-AD62-122A0B303A8D}" type="pres">
      <dgm:prSet presAssocID="{5F78120D-5C4C-4A6A-811E-B20B70844FEC}" presName="iconBgRect" presStyleLbl="bgShp" presStyleIdx="4" presStyleCnt="6"/>
      <dgm:spPr/>
    </dgm:pt>
    <dgm:pt modelId="{142EB879-A71A-4E15-BEE2-165F46710DA9}" type="pres">
      <dgm:prSet presAssocID="{5F78120D-5C4C-4A6A-811E-B20B70844FE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7F977E1E-095F-4EB5-AB08-C73486043667}" type="pres">
      <dgm:prSet presAssocID="{5F78120D-5C4C-4A6A-811E-B20B70844FEC}" presName="spaceRect" presStyleCnt="0"/>
      <dgm:spPr/>
    </dgm:pt>
    <dgm:pt modelId="{344B86FE-43EC-450C-B2FD-59F3E5DE3F5E}" type="pres">
      <dgm:prSet presAssocID="{5F78120D-5C4C-4A6A-811E-B20B70844FEC}" presName="textRect" presStyleLbl="revTx" presStyleIdx="4" presStyleCnt="6">
        <dgm:presLayoutVars>
          <dgm:chMax val="1"/>
          <dgm:chPref val="1"/>
        </dgm:presLayoutVars>
      </dgm:prSet>
      <dgm:spPr/>
    </dgm:pt>
    <dgm:pt modelId="{5573154D-B227-45D4-954D-D29B945F0AE5}" type="pres">
      <dgm:prSet presAssocID="{22D0F729-2189-41B5-BCB6-142150FFC0F0}" presName="sibTrans" presStyleCnt="0"/>
      <dgm:spPr/>
    </dgm:pt>
    <dgm:pt modelId="{7DFEC0ED-373C-4E83-BAC8-D2F8A77A0444}" type="pres">
      <dgm:prSet presAssocID="{7FFA8CD9-4982-493A-9C6C-2F3330D6AC80}" presName="compNode" presStyleCnt="0"/>
      <dgm:spPr/>
    </dgm:pt>
    <dgm:pt modelId="{86C37BE6-E3B8-4CF4-AC4A-50529516643E}" type="pres">
      <dgm:prSet presAssocID="{7FFA8CD9-4982-493A-9C6C-2F3330D6AC80}" presName="iconBgRect" presStyleLbl="bgShp" presStyleIdx="5" presStyleCnt="6"/>
      <dgm:spPr/>
    </dgm:pt>
    <dgm:pt modelId="{70138B0E-B4F3-4ADD-A8B3-CB9B8822E5F4}" type="pres">
      <dgm:prSet presAssocID="{7FFA8CD9-4982-493A-9C6C-2F3330D6AC8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log"/>
        </a:ext>
      </dgm:extLst>
    </dgm:pt>
    <dgm:pt modelId="{25939C80-D08A-45AF-BE1A-E8E431EA2EB0}" type="pres">
      <dgm:prSet presAssocID="{7FFA8CD9-4982-493A-9C6C-2F3330D6AC80}" presName="spaceRect" presStyleCnt="0"/>
      <dgm:spPr/>
    </dgm:pt>
    <dgm:pt modelId="{6EBA738E-EA6F-4F12-B3FE-21B882975AE4}" type="pres">
      <dgm:prSet presAssocID="{7FFA8CD9-4982-493A-9C6C-2F3330D6AC80}" presName="textRect" presStyleLbl="revTx" presStyleIdx="5" presStyleCnt="6">
        <dgm:presLayoutVars>
          <dgm:chMax val="1"/>
          <dgm:chPref val="1"/>
        </dgm:presLayoutVars>
      </dgm:prSet>
      <dgm:spPr/>
    </dgm:pt>
  </dgm:ptLst>
  <dgm:cxnLst>
    <dgm:cxn modelId="{09564402-BE35-4BC1-A820-DA575491B101}" type="presOf" srcId="{5F78120D-5C4C-4A6A-811E-B20B70844FEC}" destId="{344B86FE-43EC-450C-B2FD-59F3E5DE3F5E}" srcOrd="0" destOrd="0" presId="urn:microsoft.com/office/officeart/2018/5/layout/IconCircleLabelList"/>
    <dgm:cxn modelId="{CFA01B0A-A796-4CB5-815C-733839C29079}" srcId="{8BB4A0D2-02DC-4000-8F09-F34E97E283F5}" destId="{E8E1F45C-AD17-4BB3-90A3-BA6CB48B0EF8}" srcOrd="3" destOrd="0" parTransId="{4C3D297C-B51D-482E-B9D6-F231B1A4A954}" sibTransId="{56741455-5BAD-4DCF-9E40-FAACEECC99E8}"/>
    <dgm:cxn modelId="{7B906D62-BF37-48EF-A25E-FC1B864E31D5}" type="presOf" srcId="{8BB4A0D2-02DC-4000-8F09-F34E97E283F5}" destId="{D4D6E821-194F-4E1E-8701-6A9BE29DADAA}" srcOrd="0" destOrd="0" presId="urn:microsoft.com/office/officeart/2018/5/layout/IconCircleLabelList"/>
    <dgm:cxn modelId="{BFE8A955-43E2-4AB3-836B-50A3A3BD2A61}" srcId="{8BB4A0D2-02DC-4000-8F09-F34E97E283F5}" destId="{7FFA8CD9-4982-493A-9C6C-2F3330D6AC80}" srcOrd="5" destOrd="0" parTransId="{A51EDDF9-772C-4CD9-AE38-0436DA3F8699}" sibTransId="{18720A87-ECD2-4A0D-B5F1-4CB50F27B92C}"/>
    <dgm:cxn modelId="{B3913457-4BE7-4B76-9A50-795D83F5F463}" srcId="{8BB4A0D2-02DC-4000-8F09-F34E97E283F5}" destId="{4ABC14F0-17C8-47DA-8DC8-4098B26382D4}" srcOrd="2" destOrd="0" parTransId="{9CA08576-7D13-4E6F-92F4-379232F7824E}" sibTransId="{F75D5EF6-5CBA-4EF1-BE78-226EEDE05375}"/>
    <dgm:cxn modelId="{FFEECD7F-22C0-4D4B-9F07-5AB78DC65A02}" type="presOf" srcId="{E8E1F45C-AD17-4BB3-90A3-BA6CB48B0EF8}" destId="{1F2106D2-2738-41DB-A451-5506B3BEB91C}" srcOrd="0" destOrd="0" presId="urn:microsoft.com/office/officeart/2018/5/layout/IconCircleLabelList"/>
    <dgm:cxn modelId="{57726086-F40E-40F1-B227-04EA4BA11638}" type="presOf" srcId="{7FFA8CD9-4982-493A-9C6C-2F3330D6AC80}" destId="{6EBA738E-EA6F-4F12-B3FE-21B882975AE4}" srcOrd="0" destOrd="0" presId="urn:microsoft.com/office/officeart/2018/5/layout/IconCircleLabelList"/>
    <dgm:cxn modelId="{FE09669C-E5E7-4418-AE9B-98B019F2AF83}" type="presOf" srcId="{4ABC14F0-17C8-47DA-8DC8-4098B26382D4}" destId="{04307331-A344-4D8B-85F8-4FB94A426217}" srcOrd="0" destOrd="0" presId="urn:microsoft.com/office/officeart/2018/5/layout/IconCircleLabelList"/>
    <dgm:cxn modelId="{E7ACF2AA-EE78-4557-BA22-6AAE609D8F36}" srcId="{8BB4A0D2-02DC-4000-8F09-F34E97E283F5}" destId="{ECBEB07A-AD02-4C92-8D12-6AF04EA07216}" srcOrd="0" destOrd="0" parTransId="{BEA13386-31B5-4C26-A879-4BA9C6625CD4}" sibTransId="{483BE7AE-1747-48F2-B6A4-7B60183ACEA1}"/>
    <dgm:cxn modelId="{F6573AC9-A143-4FDC-8573-BF9D96A5066B}" srcId="{8BB4A0D2-02DC-4000-8F09-F34E97E283F5}" destId="{5F78120D-5C4C-4A6A-811E-B20B70844FEC}" srcOrd="4" destOrd="0" parTransId="{AF8CFBF7-5B0C-4892-975C-F0EBE11CE011}" sibTransId="{22D0F729-2189-41B5-BCB6-142150FFC0F0}"/>
    <dgm:cxn modelId="{F72A7BCE-AA10-4A1D-88A0-BCC1D048BB79}" srcId="{8BB4A0D2-02DC-4000-8F09-F34E97E283F5}" destId="{E63DBAA6-DEF7-4234-B8C2-CC8E79291466}" srcOrd="1" destOrd="0" parTransId="{0F16239F-AB51-410B-B94D-4D8995CE1205}" sibTransId="{5E1FC641-3561-47D2-A1A7-9C0718C74C6E}"/>
    <dgm:cxn modelId="{5E34BEEB-A668-451F-9930-CC5388E55A89}" type="presOf" srcId="{ECBEB07A-AD02-4C92-8D12-6AF04EA07216}" destId="{68BBAA9E-680C-4CD1-A1F4-7E91969090DC}" srcOrd="0" destOrd="0" presId="urn:microsoft.com/office/officeart/2018/5/layout/IconCircleLabelList"/>
    <dgm:cxn modelId="{36FEA6F7-9787-4EBD-AB56-28DFB4ADCAB4}" type="presOf" srcId="{E63DBAA6-DEF7-4234-B8C2-CC8E79291466}" destId="{E15D3711-B6FB-49A8-92B1-27F081E35BDB}" srcOrd="0" destOrd="0" presId="urn:microsoft.com/office/officeart/2018/5/layout/IconCircleLabelList"/>
    <dgm:cxn modelId="{207BCC5F-12DD-42FA-A177-15FA6BA2616B}" type="presParOf" srcId="{D4D6E821-194F-4E1E-8701-6A9BE29DADAA}" destId="{C1F9882F-F20C-4DB8-9C9A-E66A4825DA34}" srcOrd="0" destOrd="0" presId="urn:microsoft.com/office/officeart/2018/5/layout/IconCircleLabelList"/>
    <dgm:cxn modelId="{AE0C18D2-76E1-4BBE-8948-13DFF1B992C8}" type="presParOf" srcId="{C1F9882F-F20C-4DB8-9C9A-E66A4825DA34}" destId="{718721C2-A349-4BC6-A195-24C9597BBD76}" srcOrd="0" destOrd="0" presId="urn:microsoft.com/office/officeart/2018/5/layout/IconCircleLabelList"/>
    <dgm:cxn modelId="{CDA383D2-ACF7-4D29-B113-C0F46952B111}" type="presParOf" srcId="{C1F9882F-F20C-4DB8-9C9A-E66A4825DA34}" destId="{E10E0F0B-31FD-411D-A8F8-133CB9978CB8}" srcOrd="1" destOrd="0" presId="urn:microsoft.com/office/officeart/2018/5/layout/IconCircleLabelList"/>
    <dgm:cxn modelId="{61484726-A8B5-4261-8363-EF4CC3E717D4}" type="presParOf" srcId="{C1F9882F-F20C-4DB8-9C9A-E66A4825DA34}" destId="{4B87E34B-CC31-4732-A9B8-9919B4D22318}" srcOrd="2" destOrd="0" presId="urn:microsoft.com/office/officeart/2018/5/layout/IconCircleLabelList"/>
    <dgm:cxn modelId="{D907E1A5-C51F-4D42-A06E-0CA289DF0A27}" type="presParOf" srcId="{C1F9882F-F20C-4DB8-9C9A-E66A4825DA34}" destId="{68BBAA9E-680C-4CD1-A1F4-7E91969090DC}" srcOrd="3" destOrd="0" presId="urn:microsoft.com/office/officeart/2018/5/layout/IconCircleLabelList"/>
    <dgm:cxn modelId="{02EFDBDD-3F51-4CAA-B56B-BC81BFDB0430}" type="presParOf" srcId="{D4D6E821-194F-4E1E-8701-6A9BE29DADAA}" destId="{91F1891D-28C1-4C23-B6EA-3F8066FEE4DC}" srcOrd="1" destOrd="0" presId="urn:microsoft.com/office/officeart/2018/5/layout/IconCircleLabelList"/>
    <dgm:cxn modelId="{A91EE87F-9127-4880-A7FC-14D792292785}" type="presParOf" srcId="{D4D6E821-194F-4E1E-8701-6A9BE29DADAA}" destId="{A69FF807-EA1E-4086-A045-3804B3FF6430}" srcOrd="2" destOrd="0" presId="urn:microsoft.com/office/officeart/2018/5/layout/IconCircleLabelList"/>
    <dgm:cxn modelId="{1E106AF0-034D-4602-BB21-4A51E19D8DCF}" type="presParOf" srcId="{A69FF807-EA1E-4086-A045-3804B3FF6430}" destId="{FF284833-CD41-4C5E-9C48-22E48FE24656}" srcOrd="0" destOrd="0" presId="urn:microsoft.com/office/officeart/2018/5/layout/IconCircleLabelList"/>
    <dgm:cxn modelId="{F41C543A-C58B-477B-8BD4-BFCEE3FE9576}" type="presParOf" srcId="{A69FF807-EA1E-4086-A045-3804B3FF6430}" destId="{1F6E1E20-478B-424B-89AF-8391862E9B9F}" srcOrd="1" destOrd="0" presId="urn:microsoft.com/office/officeart/2018/5/layout/IconCircleLabelList"/>
    <dgm:cxn modelId="{C334CDC6-C233-4B20-A695-2FAC3878B179}" type="presParOf" srcId="{A69FF807-EA1E-4086-A045-3804B3FF6430}" destId="{32369C65-C787-4DEB-87E2-9EFB9FD660EA}" srcOrd="2" destOrd="0" presId="urn:microsoft.com/office/officeart/2018/5/layout/IconCircleLabelList"/>
    <dgm:cxn modelId="{A60145F9-0A10-4021-B6EB-7C882A519A2C}" type="presParOf" srcId="{A69FF807-EA1E-4086-A045-3804B3FF6430}" destId="{E15D3711-B6FB-49A8-92B1-27F081E35BDB}" srcOrd="3" destOrd="0" presId="urn:microsoft.com/office/officeart/2018/5/layout/IconCircleLabelList"/>
    <dgm:cxn modelId="{4D0E3C0D-B225-4B67-ACBE-FA38232C8FF6}" type="presParOf" srcId="{D4D6E821-194F-4E1E-8701-6A9BE29DADAA}" destId="{E349D93D-7B5D-4EC3-95E3-EFE9855CD59B}" srcOrd="3" destOrd="0" presId="urn:microsoft.com/office/officeart/2018/5/layout/IconCircleLabelList"/>
    <dgm:cxn modelId="{08B23322-FBD0-4012-A6F3-6BB5BDC3F178}" type="presParOf" srcId="{D4D6E821-194F-4E1E-8701-6A9BE29DADAA}" destId="{2907520B-5EAC-4300-92FF-7D3F2F3A9622}" srcOrd="4" destOrd="0" presId="urn:microsoft.com/office/officeart/2018/5/layout/IconCircleLabelList"/>
    <dgm:cxn modelId="{F6B48EFC-7FD1-41D0-A5AC-56EA8FF7FF12}" type="presParOf" srcId="{2907520B-5EAC-4300-92FF-7D3F2F3A9622}" destId="{78EF81A7-BBC6-487F-B775-EF3D82C1A6AA}" srcOrd="0" destOrd="0" presId="urn:microsoft.com/office/officeart/2018/5/layout/IconCircleLabelList"/>
    <dgm:cxn modelId="{9900EF55-E07F-4595-881E-697F9E922ECC}" type="presParOf" srcId="{2907520B-5EAC-4300-92FF-7D3F2F3A9622}" destId="{B58A33DB-2C29-4923-929D-73B4901A2C01}" srcOrd="1" destOrd="0" presId="urn:microsoft.com/office/officeart/2018/5/layout/IconCircleLabelList"/>
    <dgm:cxn modelId="{6D62D6AF-0D17-4E8D-9C33-06FBF72B473D}" type="presParOf" srcId="{2907520B-5EAC-4300-92FF-7D3F2F3A9622}" destId="{BD4047F1-1D41-4FE2-A6BE-E6CC6B270B71}" srcOrd="2" destOrd="0" presId="urn:microsoft.com/office/officeart/2018/5/layout/IconCircleLabelList"/>
    <dgm:cxn modelId="{27D4A686-BFFC-43F0-8D56-A92CE860A5E4}" type="presParOf" srcId="{2907520B-5EAC-4300-92FF-7D3F2F3A9622}" destId="{04307331-A344-4D8B-85F8-4FB94A426217}" srcOrd="3" destOrd="0" presId="urn:microsoft.com/office/officeart/2018/5/layout/IconCircleLabelList"/>
    <dgm:cxn modelId="{E017D105-0D9F-4584-B151-BFBDC5573CE4}" type="presParOf" srcId="{D4D6E821-194F-4E1E-8701-6A9BE29DADAA}" destId="{4AAA90D7-6A70-4A9F-BB32-C1CCBC7D6C8C}" srcOrd="5" destOrd="0" presId="urn:microsoft.com/office/officeart/2018/5/layout/IconCircleLabelList"/>
    <dgm:cxn modelId="{3D6340A5-B1C0-4F48-AB12-8288CAB7D642}" type="presParOf" srcId="{D4D6E821-194F-4E1E-8701-6A9BE29DADAA}" destId="{0B56A7BD-DA74-433F-ACF4-DFA8D26781B9}" srcOrd="6" destOrd="0" presId="urn:microsoft.com/office/officeart/2018/5/layout/IconCircleLabelList"/>
    <dgm:cxn modelId="{F9B7171F-65F9-4366-B9E7-CB556DA663E9}" type="presParOf" srcId="{0B56A7BD-DA74-433F-ACF4-DFA8D26781B9}" destId="{8EDA664B-EDE8-41CE-A476-203B5820EB47}" srcOrd="0" destOrd="0" presId="urn:microsoft.com/office/officeart/2018/5/layout/IconCircleLabelList"/>
    <dgm:cxn modelId="{B85A260C-F660-4283-A645-820C0DB6AC41}" type="presParOf" srcId="{0B56A7BD-DA74-433F-ACF4-DFA8D26781B9}" destId="{44D99697-2DB0-487F-A5F5-EFE3BDFC9683}" srcOrd="1" destOrd="0" presId="urn:microsoft.com/office/officeart/2018/5/layout/IconCircleLabelList"/>
    <dgm:cxn modelId="{7727E190-F03D-4F39-9AB4-A91B57C59540}" type="presParOf" srcId="{0B56A7BD-DA74-433F-ACF4-DFA8D26781B9}" destId="{90D0451C-89C4-42CB-9A6A-1682AA458D71}" srcOrd="2" destOrd="0" presId="urn:microsoft.com/office/officeart/2018/5/layout/IconCircleLabelList"/>
    <dgm:cxn modelId="{F4E0CD59-FCE0-4E94-B627-8CCEBAE58312}" type="presParOf" srcId="{0B56A7BD-DA74-433F-ACF4-DFA8D26781B9}" destId="{1F2106D2-2738-41DB-A451-5506B3BEB91C}" srcOrd="3" destOrd="0" presId="urn:microsoft.com/office/officeart/2018/5/layout/IconCircleLabelList"/>
    <dgm:cxn modelId="{06C4FFCF-E424-4124-BC72-6B76D56EA842}" type="presParOf" srcId="{D4D6E821-194F-4E1E-8701-6A9BE29DADAA}" destId="{9BF4C19D-A99A-4627-A96F-48866890F840}" srcOrd="7" destOrd="0" presId="urn:microsoft.com/office/officeart/2018/5/layout/IconCircleLabelList"/>
    <dgm:cxn modelId="{613209B4-E1F9-4C1E-9980-BFF5A160FD02}" type="presParOf" srcId="{D4D6E821-194F-4E1E-8701-6A9BE29DADAA}" destId="{294D9011-D150-4278-9DD4-E8D48BF8B61C}" srcOrd="8" destOrd="0" presId="urn:microsoft.com/office/officeart/2018/5/layout/IconCircleLabelList"/>
    <dgm:cxn modelId="{11B4F6CD-EA1C-432C-B407-A15192BE2507}" type="presParOf" srcId="{294D9011-D150-4278-9DD4-E8D48BF8B61C}" destId="{6E7AC20B-F2DD-4CDA-AD62-122A0B303A8D}" srcOrd="0" destOrd="0" presId="urn:microsoft.com/office/officeart/2018/5/layout/IconCircleLabelList"/>
    <dgm:cxn modelId="{3755AF0E-C3A6-44BD-99C8-8379B3B0A98A}" type="presParOf" srcId="{294D9011-D150-4278-9DD4-E8D48BF8B61C}" destId="{142EB879-A71A-4E15-BEE2-165F46710DA9}" srcOrd="1" destOrd="0" presId="urn:microsoft.com/office/officeart/2018/5/layout/IconCircleLabelList"/>
    <dgm:cxn modelId="{1C73A708-F37B-4EF1-8151-6B9E11EBC8FB}" type="presParOf" srcId="{294D9011-D150-4278-9DD4-E8D48BF8B61C}" destId="{7F977E1E-095F-4EB5-AB08-C73486043667}" srcOrd="2" destOrd="0" presId="urn:microsoft.com/office/officeart/2018/5/layout/IconCircleLabelList"/>
    <dgm:cxn modelId="{864331E1-D9E1-4DA1-84D7-D5527AC47148}" type="presParOf" srcId="{294D9011-D150-4278-9DD4-E8D48BF8B61C}" destId="{344B86FE-43EC-450C-B2FD-59F3E5DE3F5E}" srcOrd="3" destOrd="0" presId="urn:microsoft.com/office/officeart/2018/5/layout/IconCircleLabelList"/>
    <dgm:cxn modelId="{C54D2276-C1F8-4B4B-AE54-58263C0D5640}" type="presParOf" srcId="{D4D6E821-194F-4E1E-8701-6A9BE29DADAA}" destId="{5573154D-B227-45D4-954D-D29B945F0AE5}" srcOrd="9" destOrd="0" presId="urn:microsoft.com/office/officeart/2018/5/layout/IconCircleLabelList"/>
    <dgm:cxn modelId="{D50A6C8D-E591-4AE6-953C-AAD8281D2710}" type="presParOf" srcId="{D4D6E821-194F-4E1E-8701-6A9BE29DADAA}" destId="{7DFEC0ED-373C-4E83-BAC8-D2F8A77A0444}" srcOrd="10" destOrd="0" presId="urn:microsoft.com/office/officeart/2018/5/layout/IconCircleLabelList"/>
    <dgm:cxn modelId="{13975EBD-5764-4A2B-A3BF-9BFA64EF9F36}" type="presParOf" srcId="{7DFEC0ED-373C-4E83-BAC8-D2F8A77A0444}" destId="{86C37BE6-E3B8-4CF4-AC4A-50529516643E}" srcOrd="0" destOrd="0" presId="urn:microsoft.com/office/officeart/2018/5/layout/IconCircleLabelList"/>
    <dgm:cxn modelId="{313EF30E-848D-48B7-B09B-0D946DFCB7A7}" type="presParOf" srcId="{7DFEC0ED-373C-4E83-BAC8-D2F8A77A0444}" destId="{70138B0E-B4F3-4ADD-A8B3-CB9B8822E5F4}" srcOrd="1" destOrd="0" presId="urn:microsoft.com/office/officeart/2018/5/layout/IconCircleLabelList"/>
    <dgm:cxn modelId="{B2671645-0EF7-484C-A906-1088E9916051}" type="presParOf" srcId="{7DFEC0ED-373C-4E83-BAC8-D2F8A77A0444}" destId="{25939C80-D08A-45AF-BE1A-E8E431EA2EB0}" srcOrd="2" destOrd="0" presId="urn:microsoft.com/office/officeart/2018/5/layout/IconCircleLabelList"/>
    <dgm:cxn modelId="{F3DB2F3C-F6AF-4206-BE87-DB82122A0D19}" type="presParOf" srcId="{7DFEC0ED-373C-4E83-BAC8-D2F8A77A0444}" destId="{6EBA738E-EA6F-4F12-B3FE-21B882975AE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86EC36-DC21-4E3B-BF92-B804B29EAB91}"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A824435A-5AB2-499C-AE02-7570237095CD}">
      <dgm:prSet/>
      <dgm:spPr/>
      <dgm:t>
        <a:bodyPr/>
        <a:lstStyle/>
        <a:p>
          <a:r>
            <a:rPr lang="en-US" b="0" i="0"/>
            <a:t>In today's digital age, where cybersecurity threats loom large, one of the significant concerns is the proliferation of keyloggers, stealthy software tools designed to monitor and record keystrokes on a user's computer without their knowledge. </a:t>
          </a:r>
          <a:endParaRPr lang="en-US"/>
        </a:p>
      </dgm:t>
    </dgm:pt>
    <dgm:pt modelId="{6A593BDD-8C80-4633-9219-1D0CEEF751F2}" type="parTrans" cxnId="{E7BC16A6-C129-4117-8CDE-5991122F83F8}">
      <dgm:prSet/>
      <dgm:spPr/>
      <dgm:t>
        <a:bodyPr/>
        <a:lstStyle/>
        <a:p>
          <a:endParaRPr lang="en-US"/>
        </a:p>
      </dgm:t>
    </dgm:pt>
    <dgm:pt modelId="{47B6271D-6EC9-4D55-B221-834AEAD51C5E}" type="sibTrans" cxnId="{E7BC16A6-C129-4117-8CDE-5991122F83F8}">
      <dgm:prSet/>
      <dgm:spPr/>
      <dgm:t>
        <a:bodyPr/>
        <a:lstStyle/>
        <a:p>
          <a:endParaRPr lang="en-US"/>
        </a:p>
      </dgm:t>
    </dgm:pt>
    <dgm:pt modelId="{D5C3DB4B-A09F-4C8E-A351-795341C39AEC}">
      <dgm:prSet/>
      <dgm:spPr/>
      <dgm:t>
        <a:bodyPr/>
        <a:lstStyle/>
        <a:p>
          <a:r>
            <a:rPr lang="en-US" b="0" i="0"/>
            <a:t>Keyloggers pose a severe threat to individuals and organizations as they can capture sensitive information such as passwords, credit card details, and other personal data, leading to identity theft, financial loss, and privacy breaches.</a:t>
          </a:r>
          <a:endParaRPr lang="en-US"/>
        </a:p>
      </dgm:t>
    </dgm:pt>
    <dgm:pt modelId="{842496CE-03EA-4C2C-9096-03DE79490B92}" type="parTrans" cxnId="{2FD17058-F082-4E56-A820-3BCBB50CA420}">
      <dgm:prSet/>
      <dgm:spPr/>
      <dgm:t>
        <a:bodyPr/>
        <a:lstStyle/>
        <a:p>
          <a:endParaRPr lang="en-US"/>
        </a:p>
      </dgm:t>
    </dgm:pt>
    <dgm:pt modelId="{0B76DD32-5E34-4FF6-84CD-658DFA295D5E}" type="sibTrans" cxnId="{2FD17058-F082-4E56-A820-3BCBB50CA420}">
      <dgm:prSet/>
      <dgm:spPr/>
      <dgm:t>
        <a:bodyPr/>
        <a:lstStyle/>
        <a:p>
          <a:endParaRPr lang="en-US"/>
        </a:p>
      </dgm:t>
    </dgm:pt>
    <dgm:pt modelId="{C1A2155B-93D0-4944-B53C-245F9F958EF7}" type="pres">
      <dgm:prSet presAssocID="{4A86EC36-DC21-4E3B-BF92-B804B29EAB91}" presName="hierChild1" presStyleCnt="0">
        <dgm:presLayoutVars>
          <dgm:chPref val="1"/>
          <dgm:dir/>
          <dgm:animOne val="branch"/>
          <dgm:animLvl val="lvl"/>
          <dgm:resizeHandles/>
        </dgm:presLayoutVars>
      </dgm:prSet>
      <dgm:spPr/>
    </dgm:pt>
    <dgm:pt modelId="{AF5ADE78-5699-484B-99C0-81EA64182735}" type="pres">
      <dgm:prSet presAssocID="{A824435A-5AB2-499C-AE02-7570237095CD}" presName="hierRoot1" presStyleCnt="0"/>
      <dgm:spPr/>
    </dgm:pt>
    <dgm:pt modelId="{12CCC135-F5D7-4746-BEEA-23658DCE1724}" type="pres">
      <dgm:prSet presAssocID="{A824435A-5AB2-499C-AE02-7570237095CD}" presName="composite" presStyleCnt="0"/>
      <dgm:spPr/>
    </dgm:pt>
    <dgm:pt modelId="{06EE100A-C001-4444-A815-868C479E6AAC}" type="pres">
      <dgm:prSet presAssocID="{A824435A-5AB2-499C-AE02-7570237095CD}" presName="background" presStyleLbl="node0" presStyleIdx="0" presStyleCnt="2"/>
      <dgm:spPr/>
    </dgm:pt>
    <dgm:pt modelId="{4D3AED48-2DBF-4219-8CD6-31FF6C53095C}" type="pres">
      <dgm:prSet presAssocID="{A824435A-5AB2-499C-AE02-7570237095CD}" presName="text" presStyleLbl="fgAcc0" presStyleIdx="0" presStyleCnt="2">
        <dgm:presLayoutVars>
          <dgm:chPref val="3"/>
        </dgm:presLayoutVars>
      </dgm:prSet>
      <dgm:spPr/>
    </dgm:pt>
    <dgm:pt modelId="{DE893704-9A2D-4790-AB87-7761640C3D4E}" type="pres">
      <dgm:prSet presAssocID="{A824435A-5AB2-499C-AE02-7570237095CD}" presName="hierChild2" presStyleCnt="0"/>
      <dgm:spPr/>
    </dgm:pt>
    <dgm:pt modelId="{6D8BF910-FA17-4765-A449-933926A2DFEC}" type="pres">
      <dgm:prSet presAssocID="{D5C3DB4B-A09F-4C8E-A351-795341C39AEC}" presName="hierRoot1" presStyleCnt="0"/>
      <dgm:spPr/>
    </dgm:pt>
    <dgm:pt modelId="{4250FEB4-F1F1-44C6-9296-A23FCDC92D93}" type="pres">
      <dgm:prSet presAssocID="{D5C3DB4B-A09F-4C8E-A351-795341C39AEC}" presName="composite" presStyleCnt="0"/>
      <dgm:spPr/>
    </dgm:pt>
    <dgm:pt modelId="{196A18F2-AD71-4EAE-BC37-8690187E4E35}" type="pres">
      <dgm:prSet presAssocID="{D5C3DB4B-A09F-4C8E-A351-795341C39AEC}" presName="background" presStyleLbl="node0" presStyleIdx="1" presStyleCnt="2"/>
      <dgm:spPr/>
    </dgm:pt>
    <dgm:pt modelId="{BC6BD9D2-813D-452E-9E59-0E13D6DD59F7}" type="pres">
      <dgm:prSet presAssocID="{D5C3DB4B-A09F-4C8E-A351-795341C39AEC}" presName="text" presStyleLbl="fgAcc0" presStyleIdx="1" presStyleCnt="2">
        <dgm:presLayoutVars>
          <dgm:chPref val="3"/>
        </dgm:presLayoutVars>
      </dgm:prSet>
      <dgm:spPr/>
    </dgm:pt>
    <dgm:pt modelId="{E26C1A11-5785-44F4-A7F6-B532A45FB5CE}" type="pres">
      <dgm:prSet presAssocID="{D5C3DB4B-A09F-4C8E-A351-795341C39AEC}" presName="hierChild2" presStyleCnt="0"/>
      <dgm:spPr/>
    </dgm:pt>
  </dgm:ptLst>
  <dgm:cxnLst>
    <dgm:cxn modelId="{CC9DCB5B-E312-49DC-9616-9E13804E4AEE}" type="presOf" srcId="{D5C3DB4B-A09F-4C8E-A351-795341C39AEC}" destId="{BC6BD9D2-813D-452E-9E59-0E13D6DD59F7}" srcOrd="0" destOrd="0" presId="urn:microsoft.com/office/officeart/2005/8/layout/hierarchy1"/>
    <dgm:cxn modelId="{C8E27870-816C-4A41-B2C8-E2FF6C19F687}" type="presOf" srcId="{4A86EC36-DC21-4E3B-BF92-B804B29EAB91}" destId="{C1A2155B-93D0-4944-B53C-245F9F958EF7}" srcOrd="0" destOrd="0" presId="urn:microsoft.com/office/officeart/2005/8/layout/hierarchy1"/>
    <dgm:cxn modelId="{2FD17058-F082-4E56-A820-3BCBB50CA420}" srcId="{4A86EC36-DC21-4E3B-BF92-B804B29EAB91}" destId="{D5C3DB4B-A09F-4C8E-A351-795341C39AEC}" srcOrd="1" destOrd="0" parTransId="{842496CE-03EA-4C2C-9096-03DE79490B92}" sibTransId="{0B76DD32-5E34-4FF6-84CD-658DFA295D5E}"/>
    <dgm:cxn modelId="{E7BC16A6-C129-4117-8CDE-5991122F83F8}" srcId="{4A86EC36-DC21-4E3B-BF92-B804B29EAB91}" destId="{A824435A-5AB2-499C-AE02-7570237095CD}" srcOrd="0" destOrd="0" parTransId="{6A593BDD-8C80-4633-9219-1D0CEEF751F2}" sibTransId="{47B6271D-6EC9-4D55-B221-834AEAD51C5E}"/>
    <dgm:cxn modelId="{889335B0-ED8F-4F37-8237-8D93B685346E}" type="presOf" srcId="{A824435A-5AB2-499C-AE02-7570237095CD}" destId="{4D3AED48-2DBF-4219-8CD6-31FF6C53095C}" srcOrd="0" destOrd="0" presId="urn:microsoft.com/office/officeart/2005/8/layout/hierarchy1"/>
    <dgm:cxn modelId="{AC5CE0EF-E4F9-4351-8D9A-30997CA5B6AD}" type="presParOf" srcId="{C1A2155B-93D0-4944-B53C-245F9F958EF7}" destId="{AF5ADE78-5699-484B-99C0-81EA64182735}" srcOrd="0" destOrd="0" presId="urn:microsoft.com/office/officeart/2005/8/layout/hierarchy1"/>
    <dgm:cxn modelId="{1025DD65-32B0-49BD-ACB4-0BC604F2F2B6}" type="presParOf" srcId="{AF5ADE78-5699-484B-99C0-81EA64182735}" destId="{12CCC135-F5D7-4746-BEEA-23658DCE1724}" srcOrd="0" destOrd="0" presId="urn:microsoft.com/office/officeart/2005/8/layout/hierarchy1"/>
    <dgm:cxn modelId="{A5CD27E8-420C-4FF8-B4FE-67E1EA030023}" type="presParOf" srcId="{12CCC135-F5D7-4746-BEEA-23658DCE1724}" destId="{06EE100A-C001-4444-A815-868C479E6AAC}" srcOrd="0" destOrd="0" presId="urn:microsoft.com/office/officeart/2005/8/layout/hierarchy1"/>
    <dgm:cxn modelId="{1EF66DC1-8269-4230-8EBE-DEC62AFBCF2E}" type="presParOf" srcId="{12CCC135-F5D7-4746-BEEA-23658DCE1724}" destId="{4D3AED48-2DBF-4219-8CD6-31FF6C53095C}" srcOrd="1" destOrd="0" presId="urn:microsoft.com/office/officeart/2005/8/layout/hierarchy1"/>
    <dgm:cxn modelId="{10EDE42C-A3CF-42DD-81DA-9B35792410FE}" type="presParOf" srcId="{AF5ADE78-5699-484B-99C0-81EA64182735}" destId="{DE893704-9A2D-4790-AB87-7761640C3D4E}" srcOrd="1" destOrd="0" presId="urn:microsoft.com/office/officeart/2005/8/layout/hierarchy1"/>
    <dgm:cxn modelId="{5CE057E1-6A68-407B-86E9-3C6F28CAD7D9}" type="presParOf" srcId="{C1A2155B-93D0-4944-B53C-245F9F958EF7}" destId="{6D8BF910-FA17-4765-A449-933926A2DFEC}" srcOrd="1" destOrd="0" presId="urn:microsoft.com/office/officeart/2005/8/layout/hierarchy1"/>
    <dgm:cxn modelId="{1D150EB5-ECE0-44B4-B298-C509CF6E7826}" type="presParOf" srcId="{6D8BF910-FA17-4765-A449-933926A2DFEC}" destId="{4250FEB4-F1F1-44C6-9296-A23FCDC92D93}" srcOrd="0" destOrd="0" presId="urn:microsoft.com/office/officeart/2005/8/layout/hierarchy1"/>
    <dgm:cxn modelId="{A96F668D-8F1B-4AAE-A3B9-7A10B056D8F2}" type="presParOf" srcId="{4250FEB4-F1F1-44C6-9296-A23FCDC92D93}" destId="{196A18F2-AD71-4EAE-BC37-8690187E4E35}" srcOrd="0" destOrd="0" presId="urn:microsoft.com/office/officeart/2005/8/layout/hierarchy1"/>
    <dgm:cxn modelId="{DBECCBF8-0586-4CFB-9129-1027BCCF1937}" type="presParOf" srcId="{4250FEB4-F1F1-44C6-9296-A23FCDC92D93}" destId="{BC6BD9D2-813D-452E-9E59-0E13D6DD59F7}" srcOrd="1" destOrd="0" presId="urn:microsoft.com/office/officeart/2005/8/layout/hierarchy1"/>
    <dgm:cxn modelId="{64995FB0-C114-4D38-B5FD-4978F903FC22}" type="presParOf" srcId="{6D8BF910-FA17-4765-A449-933926A2DFEC}" destId="{E26C1A11-5785-44F4-A7F6-B532A45FB5C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21699D-2567-47D9-A9E9-63D4D1AE9AA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835BF7F5-0C4B-4C07-867C-3C0E10EFE8C6}">
      <dgm:prSet/>
      <dgm:spPr/>
      <dgm:t>
        <a:bodyPr/>
        <a:lstStyle/>
        <a:p>
          <a:r>
            <a:rPr lang="en-US" b="0" i="0"/>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(key_log.json).</a:t>
          </a:r>
          <a:endParaRPr lang="en-US"/>
        </a:p>
      </dgm:t>
    </dgm:pt>
    <dgm:pt modelId="{7B813ECF-1930-4A0F-ABE4-011AF86BCA01}" type="parTrans" cxnId="{B593F7F0-AB83-4007-AEDB-71C403B22B9E}">
      <dgm:prSet/>
      <dgm:spPr/>
      <dgm:t>
        <a:bodyPr/>
        <a:lstStyle/>
        <a:p>
          <a:endParaRPr lang="en-US"/>
        </a:p>
      </dgm:t>
    </dgm:pt>
    <dgm:pt modelId="{22101F39-9638-40C1-9328-A29F4D21CE17}" type="sibTrans" cxnId="{B593F7F0-AB83-4007-AEDB-71C403B22B9E}">
      <dgm:prSet/>
      <dgm:spPr/>
      <dgm:t>
        <a:bodyPr/>
        <a:lstStyle/>
        <a:p>
          <a:pPr>
            <a:lnSpc>
              <a:spcPct val="100000"/>
            </a:lnSpc>
          </a:pPr>
          <a:endParaRPr lang="en-US"/>
        </a:p>
      </dgm:t>
    </dgm:pt>
    <dgm:pt modelId="{96F0566E-FB58-4C40-85E0-EA7ABAAD6066}">
      <dgm:prSet/>
      <dgm:spPr/>
      <dgm:t>
        <a:bodyPr/>
        <a:lstStyle/>
        <a:p>
          <a:r>
            <a:rPr lang="en-US" b="0" i="0" dirty="0"/>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endParaRPr lang="en-US" dirty="0"/>
        </a:p>
      </dgm:t>
    </dgm:pt>
    <dgm:pt modelId="{2B405672-14C6-4300-926B-08CE05060606}" type="parTrans" cxnId="{86CD6485-6CD9-4A93-B4EF-7CF974B5574E}">
      <dgm:prSet/>
      <dgm:spPr/>
      <dgm:t>
        <a:bodyPr/>
        <a:lstStyle/>
        <a:p>
          <a:endParaRPr lang="en-US"/>
        </a:p>
      </dgm:t>
    </dgm:pt>
    <dgm:pt modelId="{4B31C122-7905-4D24-8609-1C13AF5E6AE0}" type="sibTrans" cxnId="{86CD6485-6CD9-4A93-B4EF-7CF974B5574E}">
      <dgm:prSet/>
      <dgm:spPr/>
      <dgm:t>
        <a:bodyPr/>
        <a:lstStyle/>
        <a:p>
          <a:endParaRPr lang="en-US"/>
        </a:p>
      </dgm:t>
    </dgm:pt>
    <dgm:pt modelId="{FFFD95D6-A5EC-447F-B402-51F2E407A536}" type="pres">
      <dgm:prSet presAssocID="{3221699D-2567-47D9-A9E9-63D4D1AE9AA9}" presName="hierChild1" presStyleCnt="0">
        <dgm:presLayoutVars>
          <dgm:chPref val="1"/>
          <dgm:dir/>
          <dgm:animOne val="branch"/>
          <dgm:animLvl val="lvl"/>
          <dgm:resizeHandles/>
        </dgm:presLayoutVars>
      </dgm:prSet>
      <dgm:spPr/>
    </dgm:pt>
    <dgm:pt modelId="{6C85DCD5-279F-4C1D-BAE6-951648EA737A}" type="pres">
      <dgm:prSet presAssocID="{835BF7F5-0C4B-4C07-867C-3C0E10EFE8C6}" presName="hierRoot1" presStyleCnt="0"/>
      <dgm:spPr/>
    </dgm:pt>
    <dgm:pt modelId="{21047298-14C3-469C-8E82-2B98ADE9E9FA}" type="pres">
      <dgm:prSet presAssocID="{835BF7F5-0C4B-4C07-867C-3C0E10EFE8C6}" presName="composite" presStyleCnt="0"/>
      <dgm:spPr/>
    </dgm:pt>
    <dgm:pt modelId="{8432EBFA-F977-4B6D-9646-42266E550B8E}" type="pres">
      <dgm:prSet presAssocID="{835BF7F5-0C4B-4C07-867C-3C0E10EFE8C6}" presName="background" presStyleLbl="node0" presStyleIdx="0" presStyleCnt="2"/>
      <dgm:spPr/>
    </dgm:pt>
    <dgm:pt modelId="{033BDE6C-CF1F-4C65-B8D0-09E201708FFB}" type="pres">
      <dgm:prSet presAssocID="{835BF7F5-0C4B-4C07-867C-3C0E10EFE8C6}" presName="text" presStyleLbl="fgAcc0" presStyleIdx="0" presStyleCnt="2">
        <dgm:presLayoutVars>
          <dgm:chPref val="3"/>
        </dgm:presLayoutVars>
      </dgm:prSet>
      <dgm:spPr/>
    </dgm:pt>
    <dgm:pt modelId="{EA11CB7C-E7F2-4363-BAE9-5F7361170730}" type="pres">
      <dgm:prSet presAssocID="{835BF7F5-0C4B-4C07-867C-3C0E10EFE8C6}" presName="hierChild2" presStyleCnt="0"/>
      <dgm:spPr/>
    </dgm:pt>
    <dgm:pt modelId="{0190D8A0-33B2-4731-B1C3-D2E6EC8B6DE3}" type="pres">
      <dgm:prSet presAssocID="{96F0566E-FB58-4C40-85E0-EA7ABAAD6066}" presName="hierRoot1" presStyleCnt="0"/>
      <dgm:spPr/>
    </dgm:pt>
    <dgm:pt modelId="{12A4ACB5-BCDA-4E32-A959-251C20B95E3A}" type="pres">
      <dgm:prSet presAssocID="{96F0566E-FB58-4C40-85E0-EA7ABAAD6066}" presName="composite" presStyleCnt="0"/>
      <dgm:spPr/>
    </dgm:pt>
    <dgm:pt modelId="{C0E5470B-50E3-49CC-9E14-78DC08961378}" type="pres">
      <dgm:prSet presAssocID="{96F0566E-FB58-4C40-85E0-EA7ABAAD6066}" presName="background" presStyleLbl="node0" presStyleIdx="1" presStyleCnt="2"/>
      <dgm:spPr/>
    </dgm:pt>
    <dgm:pt modelId="{3D7629C6-6743-4EB3-B352-A91911E344FE}" type="pres">
      <dgm:prSet presAssocID="{96F0566E-FB58-4C40-85E0-EA7ABAAD6066}" presName="text" presStyleLbl="fgAcc0" presStyleIdx="1" presStyleCnt="2">
        <dgm:presLayoutVars>
          <dgm:chPref val="3"/>
        </dgm:presLayoutVars>
      </dgm:prSet>
      <dgm:spPr/>
    </dgm:pt>
    <dgm:pt modelId="{572BBA5A-EEE4-42C0-8388-9FC0F2B7F329}" type="pres">
      <dgm:prSet presAssocID="{96F0566E-FB58-4C40-85E0-EA7ABAAD6066}" presName="hierChild2" presStyleCnt="0"/>
      <dgm:spPr/>
    </dgm:pt>
  </dgm:ptLst>
  <dgm:cxnLst>
    <dgm:cxn modelId="{27C07920-DEEC-4D7F-80EA-97F3BB9E6E48}" type="presOf" srcId="{3221699D-2567-47D9-A9E9-63D4D1AE9AA9}" destId="{FFFD95D6-A5EC-447F-B402-51F2E407A536}" srcOrd="0" destOrd="0" presId="urn:microsoft.com/office/officeart/2005/8/layout/hierarchy1"/>
    <dgm:cxn modelId="{7983066B-FC9E-4DAC-B58F-946D65F2F2AA}" type="presOf" srcId="{835BF7F5-0C4B-4C07-867C-3C0E10EFE8C6}" destId="{033BDE6C-CF1F-4C65-B8D0-09E201708FFB}" srcOrd="0" destOrd="0" presId="urn:microsoft.com/office/officeart/2005/8/layout/hierarchy1"/>
    <dgm:cxn modelId="{86CD6485-6CD9-4A93-B4EF-7CF974B5574E}" srcId="{3221699D-2567-47D9-A9E9-63D4D1AE9AA9}" destId="{96F0566E-FB58-4C40-85E0-EA7ABAAD6066}" srcOrd="1" destOrd="0" parTransId="{2B405672-14C6-4300-926B-08CE05060606}" sibTransId="{4B31C122-7905-4D24-8609-1C13AF5E6AE0}"/>
    <dgm:cxn modelId="{EE26A792-A50B-4FFE-B7DC-3864D584B837}" type="presOf" srcId="{96F0566E-FB58-4C40-85E0-EA7ABAAD6066}" destId="{3D7629C6-6743-4EB3-B352-A91911E344FE}" srcOrd="0" destOrd="0" presId="urn:microsoft.com/office/officeart/2005/8/layout/hierarchy1"/>
    <dgm:cxn modelId="{B593F7F0-AB83-4007-AEDB-71C403B22B9E}" srcId="{3221699D-2567-47D9-A9E9-63D4D1AE9AA9}" destId="{835BF7F5-0C4B-4C07-867C-3C0E10EFE8C6}" srcOrd="0" destOrd="0" parTransId="{7B813ECF-1930-4A0F-ABE4-011AF86BCA01}" sibTransId="{22101F39-9638-40C1-9328-A29F4D21CE17}"/>
    <dgm:cxn modelId="{AD5C9C98-FEE0-48A0-A163-B807EDAC2970}" type="presParOf" srcId="{FFFD95D6-A5EC-447F-B402-51F2E407A536}" destId="{6C85DCD5-279F-4C1D-BAE6-951648EA737A}" srcOrd="0" destOrd="0" presId="urn:microsoft.com/office/officeart/2005/8/layout/hierarchy1"/>
    <dgm:cxn modelId="{DF6FBFD5-203E-4B7B-8EA1-F3095FF7C295}" type="presParOf" srcId="{6C85DCD5-279F-4C1D-BAE6-951648EA737A}" destId="{21047298-14C3-469C-8E82-2B98ADE9E9FA}" srcOrd="0" destOrd="0" presId="urn:microsoft.com/office/officeart/2005/8/layout/hierarchy1"/>
    <dgm:cxn modelId="{A4BA168D-85C4-44B8-979E-BF88CCC6C7A3}" type="presParOf" srcId="{21047298-14C3-469C-8E82-2B98ADE9E9FA}" destId="{8432EBFA-F977-4B6D-9646-42266E550B8E}" srcOrd="0" destOrd="0" presId="urn:microsoft.com/office/officeart/2005/8/layout/hierarchy1"/>
    <dgm:cxn modelId="{76A83A3C-168E-4120-8ABE-88EB986E63FB}" type="presParOf" srcId="{21047298-14C3-469C-8E82-2B98ADE9E9FA}" destId="{033BDE6C-CF1F-4C65-B8D0-09E201708FFB}" srcOrd="1" destOrd="0" presId="urn:microsoft.com/office/officeart/2005/8/layout/hierarchy1"/>
    <dgm:cxn modelId="{86E8AB7F-4E1C-4BA0-8551-70CA8FEAED56}" type="presParOf" srcId="{6C85DCD5-279F-4C1D-BAE6-951648EA737A}" destId="{EA11CB7C-E7F2-4363-BAE9-5F7361170730}" srcOrd="1" destOrd="0" presId="urn:microsoft.com/office/officeart/2005/8/layout/hierarchy1"/>
    <dgm:cxn modelId="{0C396907-CA0E-422E-98A4-CFA5CA498436}" type="presParOf" srcId="{FFFD95D6-A5EC-447F-B402-51F2E407A536}" destId="{0190D8A0-33B2-4731-B1C3-D2E6EC8B6DE3}" srcOrd="1" destOrd="0" presId="urn:microsoft.com/office/officeart/2005/8/layout/hierarchy1"/>
    <dgm:cxn modelId="{CEC0BEF5-83F8-4286-926E-FD3A216195F6}" type="presParOf" srcId="{0190D8A0-33B2-4731-B1C3-D2E6EC8B6DE3}" destId="{12A4ACB5-BCDA-4E32-A959-251C20B95E3A}" srcOrd="0" destOrd="0" presId="urn:microsoft.com/office/officeart/2005/8/layout/hierarchy1"/>
    <dgm:cxn modelId="{94E8931B-1C57-490E-899E-B3F275817AB5}" type="presParOf" srcId="{12A4ACB5-BCDA-4E32-A959-251C20B95E3A}" destId="{C0E5470B-50E3-49CC-9E14-78DC08961378}" srcOrd="0" destOrd="0" presId="urn:microsoft.com/office/officeart/2005/8/layout/hierarchy1"/>
    <dgm:cxn modelId="{35C81A57-A91D-4D20-872B-FF47909661B6}" type="presParOf" srcId="{12A4ACB5-BCDA-4E32-A959-251C20B95E3A}" destId="{3D7629C6-6743-4EB3-B352-A91911E344FE}" srcOrd="1" destOrd="0" presId="urn:microsoft.com/office/officeart/2005/8/layout/hierarchy1"/>
    <dgm:cxn modelId="{23F636BC-59B0-4A3A-86FF-CE2F92D40604}" type="presParOf" srcId="{0190D8A0-33B2-4731-B1C3-D2E6EC8B6DE3}" destId="{572BBA5A-EEE4-42C0-8388-9FC0F2B7F32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E317D2-5DF8-49FF-B3C5-75DE3C6998CC}"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E27A5261-E189-4482-8767-635265CB2CA2}">
      <dgm:prSet/>
      <dgm:spPr/>
      <dgm:t>
        <a:bodyPr/>
        <a:lstStyle/>
        <a:p>
          <a:r>
            <a:rPr lang="en-US" b="1" i="0" baseline="0"/>
            <a:t>1.Initialization:</a:t>
          </a:r>
          <a:endParaRPr lang="en-US"/>
        </a:p>
      </dgm:t>
    </dgm:pt>
    <dgm:pt modelId="{10271381-2AD1-4CD7-9F36-8D48A68F98D0}" type="parTrans" cxnId="{1D46E63A-B1DC-499F-B152-53E100BD5EE8}">
      <dgm:prSet/>
      <dgm:spPr/>
      <dgm:t>
        <a:bodyPr/>
        <a:lstStyle/>
        <a:p>
          <a:endParaRPr lang="en-US"/>
        </a:p>
      </dgm:t>
    </dgm:pt>
    <dgm:pt modelId="{5A149351-9684-4686-BC54-7A755E5F8E2D}" type="sibTrans" cxnId="{1D46E63A-B1DC-499F-B152-53E100BD5EE8}">
      <dgm:prSet/>
      <dgm:spPr/>
      <dgm:t>
        <a:bodyPr/>
        <a:lstStyle/>
        <a:p>
          <a:endParaRPr lang="en-US"/>
        </a:p>
      </dgm:t>
    </dgm:pt>
    <dgm:pt modelId="{C1242E81-C07E-464D-B6A2-50A50D54C31B}">
      <dgm:prSet/>
      <dgm:spPr/>
      <dgm:t>
        <a:bodyPr/>
        <a:lstStyle/>
        <a:p>
          <a:r>
            <a:rPr lang="en-US" b="0" i="0" baseline="0"/>
            <a:t>Set up a list and variables to track key events. </a:t>
          </a:r>
          <a:endParaRPr lang="en-US"/>
        </a:p>
      </dgm:t>
    </dgm:pt>
    <dgm:pt modelId="{EA2DD0F9-008F-41AF-BEC8-183D4DE97BEE}" type="parTrans" cxnId="{A54F328F-0EDA-4AD5-8252-6D10719AE94D}">
      <dgm:prSet/>
      <dgm:spPr/>
      <dgm:t>
        <a:bodyPr/>
        <a:lstStyle/>
        <a:p>
          <a:endParaRPr lang="en-US"/>
        </a:p>
      </dgm:t>
    </dgm:pt>
    <dgm:pt modelId="{29C8BAB0-7761-4B41-BDC3-C51B5326409C}" type="sibTrans" cxnId="{A54F328F-0EDA-4AD5-8252-6D10719AE94D}">
      <dgm:prSet/>
      <dgm:spPr/>
      <dgm:t>
        <a:bodyPr/>
        <a:lstStyle/>
        <a:p>
          <a:endParaRPr lang="en-US"/>
        </a:p>
      </dgm:t>
    </dgm:pt>
    <dgm:pt modelId="{DD31F808-D093-4D2D-9C10-77E26B69A647}">
      <dgm:prSet/>
      <dgm:spPr/>
      <dgm:t>
        <a:bodyPr/>
        <a:lstStyle/>
        <a:p>
          <a:r>
            <a:rPr lang="en-US" b="1" i="0" baseline="0"/>
            <a:t>Logging Functions:</a:t>
          </a:r>
          <a:endParaRPr lang="en-US"/>
        </a:p>
      </dgm:t>
    </dgm:pt>
    <dgm:pt modelId="{DFDB8D8E-7100-4F5B-88B1-DBFC7AA132A9}" type="parTrans" cxnId="{8A0FDAD7-C5C5-4E50-AA6B-A1A095D4D40B}">
      <dgm:prSet/>
      <dgm:spPr/>
      <dgm:t>
        <a:bodyPr/>
        <a:lstStyle/>
        <a:p>
          <a:endParaRPr lang="en-US"/>
        </a:p>
      </dgm:t>
    </dgm:pt>
    <dgm:pt modelId="{9C162E91-B4F5-43FC-B89B-852B1B835B31}" type="sibTrans" cxnId="{8A0FDAD7-C5C5-4E50-AA6B-A1A095D4D40B}">
      <dgm:prSet/>
      <dgm:spPr/>
      <dgm:t>
        <a:bodyPr/>
        <a:lstStyle/>
        <a:p>
          <a:endParaRPr lang="en-US"/>
        </a:p>
      </dgm:t>
    </dgm:pt>
    <dgm:pt modelId="{0E48C0D1-EE8F-4902-9241-A704E5DBCBFB}">
      <dgm:prSet/>
      <dgm:spPr/>
      <dgm:t>
        <a:bodyPr/>
        <a:lstStyle/>
        <a:p>
          <a:r>
            <a:rPr lang="en-US" b="0" i="0" baseline="0"/>
            <a:t>Implement functions to log keys to text and JSON. </a:t>
          </a:r>
          <a:endParaRPr lang="en-US"/>
        </a:p>
      </dgm:t>
    </dgm:pt>
    <dgm:pt modelId="{B2BD1ACF-B45E-44E8-BEB6-79FBE3BC99E8}" type="parTrans" cxnId="{2C2A1886-34ED-4438-A04C-705B2A828839}">
      <dgm:prSet/>
      <dgm:spPr/>
      <dgm:t>
        <a:bodyPr/>
        <a:lstStyle/>
        <a:p>
          <a:endParaRPr lang="en-US"/>
        </a:p>
      </dgm:t>
    </dgm:pt>
    <dgm:pt modelId="{4283F74F-B265-472D-ADE4-F91013AB7326}" type="sibTrans" cxnId="{2C2A1886-34ED-4438-A04C-705B2A828839}">
      <dgm:prSet/>
      <dgm:spPr/>
      <dgm:t>
        <a:bodyPr/>
        <a:lstStyle/>
        <a:p>
          <a:endParaRPr lang="en-US"/>
        </a:p>
      </dgm:t>
    </dgm:pt>
    <dgm:pt modelId="{30846908-6BAE-45B4-9746-4AD69ABAF572}">
      <dgm:prSet/>
      <dgm:spPr/>
      <dgm:t>
        <a:bodyPr/>
        <a:lstStyle/>
        <a:p>
          <a:r>
            <a:rPr lang="en-US" b="1" i="0" baseline="0"/>
            <a:t>Event Handlers:</a:t>
          </a:r>
          <a:endParaRPr lang="en-US"/>
        </a:p>
      </dgm:t>
    </dgm:pt>
    <dgm:pt modelId="{EEA0183F-4CC2-41B4-9C0E-6450E9E5178B}" type="parTrans" cxnId="{7B51BB58-265A-4711-8347-D7AF12F9D770}">
      <dgm:prSet/>
      <dgm:spPr/>
      <dgm:t>
        <a:bodyPr/>
        <a:lstStyle/>
        <a:p>
          <a:endParaRPr lang="en-US"/>
        </a:p>
      </dgm:t>
    </dgm:pt>
    <dgm:pt modelId="{0B3C85E5-E055-4FB5-82D9-0BEB0F50337A}" type="sibTrans" cxnId="{7B51BB58-265A-4711-8347-D7AF12F9D770}">
      <dgm:prSet/>
      <dgm:spPr/>
      <dgm:t>
        <a:bodyPr/>
        <a:lstStyle/>
        <a:p>
          <a:endParaRPr lang="en-US"/>
        </a:p>
      </dgm:t>
    </dgm:pt>
    <dgm:pt modelId="{D6F65AFA-60BF-4070-9DA9-58EDF6251632}">
      <dgm:prSet/>
      <dgm:spPr/>
      <dgm:t>
        <a:bodyPr/>
        <a:lstStyle/>
        <a:p>
          <a:r>
            <a:rPr lang="en-US" b="0" i="0" baseline="0"/>
            <a:t>Define actions for key press and release. </a:t>
          </a:r>
          <a:endParaRPr lang="en-US"/>
        </a:p>
      </dgm:t>
    </dgm:pt>
    <dgm:pt modelId="{67F11F49-6608-464E-84B9-80FE37591906}" type="parTrans" cxnId="{663402C5-39A0-4396-A117-58C59299F969}">
      <dgm:prSet/>
      <dgm:spPr/>
      <dgm:t>
        <a:bodyPr/>
        <a:lstStyle/>
        <a:p>
          <a:endParaRPr lang="en-US"/>
        </a:p>
      </dgm:t>
    </dgm:pt>
    <dgm:pt modelId="{6ED2DB99-6832-43FD-9990-2E3E4EAB3064}" type="sibTrans" cxnId="{663402C5-39A0-4396-A117-58C59299F969}">
      <dgm:prSet/>
      <dgm:spPr/>
      <dgm:t>
        <a:bodyPr/>
        <a:lstStyle/>
        <a:p>
          <a:endParaRPr lang="en-US"/>
        </a:p>
      </dgm:t>
    </dgm:pt>
    <dgm:pt modelId="{F5DE5A80-C5B9-443D-8B58-451EFE790129}">
      <dgm:prSet/>
      <dgm:spPr/>
      <dgm:t>
        <a:bodyPr/>
        <a:lstStyle/>
        <a:p>
          <a:r>
            <a:rPr lang="en-US" b="1" i="0" baseline="0"/>
            <a:t>Keylogger Controls:</a:t>
          </a:r>
          <a:endParaRPr lang="en-US"/>
        </a:p>
      </dgm:t>
    </dgm:pt>
    <dgm:pt modelId="{908CD75E-0B07-44A4-BFBE-2E35BBD2DDBA}" type="parTrans" cxnId="{F9DA0011-8975-4D1D-B56D-2CD8F0241901}">
      <dgm:prSet/>
      <dgm:spPr/>
      <dgm:t>
        <a:bodyPr/>
        <a:lstStyle/>
        <a:p>
          <a:endParaRPr lang="en-US"/>
        </a:p>
      </dgm:t>
    </dgm:pt>
    <dgm:pt modelId="{F8CF7F1C-B351-4050-B9CB-A14CB510BBC5}" type="sibTrans" cxnId="{F9DA0011-8975-4D1D-B56D-2CD8F0241901}">
      <dgm:prSet/>
      <dgm:spPr/>
      <dgm:t>
        <a:bodyPr/>
        <a:lstStyle/>
        <a:p>
          <a:endParaRPr lang="en-US"/>
        </a:p>
      </dgm:t>
    </dgm:pt>
    <dgm:pt modelId="{F5634FD3-0C1F-46E4-9CF5-09BAC953589D}">
      <dgm:prSet/>
      <dgm:spPr/>
      <dgm:t>
        <a:bodyPr/>
        <a:lstStyle/>
        <a:p>
          <a:r>
            <a:rPr lang="en-US" b="0" i="0" baseline="0"/>
            <a:t>Create functions to start and stop logging. </a:t>
          </a:r>
          <a:endParaRPr lang="en-US"/>
        </a:p>
      </dgm:t>
    </dgm:pt>
    <dgm:pt modelId="{ABC7608B-1A05-493E-8F0D-AB43A4F45F31}" type="parTrans" cxnId="{AB04AD40-D1CC-4634-A897-75EC683A6218}">
      <dgm:prSet/>
      <dgm:spPr/>
      <dgm:t>
        <a:bodyPr/>
        <a:lstStyle/>
        <a:p>
          <a:endParaRPr lang="en-US"/>
        </a:p>
      </dgm:t>
    </dgm:pt>
    <dgm:pt modelId="{572C8C91-1285-46CA-81AD-D1236B83EA3E}" type="sibTrans" cxnId="{AB04AD40-D1CC-4634-A897-75EC683A6218}">
      <dgm:prSet/>
      <dgm:spPr/>
      <dgm:t>
        <a:bodyPr/>
        <a:lstStyle/>
        <a:p>
          <a:endParaRPr lang="en-US"/>
        </a:p>
      </dgm:t>
    </dgm:pt>
    <dgm:pt modelId="{AD2E0E0C-7048-4258-980B-5A74F2901CD0}">
      <dgm:prSet/>
      <dgm:spPr/>
      <dgm:t>
        <a:bodyPr/>
        <a:lstStyle/>
        <a:p>
          <a:r>
            <a:rPr lang="en-US" b="1" i="0" baseline="0"/>
            <a:t>GUI Configuration:</a:t>
          </a:r>
          <a:endParaRPr lang="en-US"/>
        </a:p>
      </dgm:t>
    </dgm:pt>
    <dgm:pt modelId="{B95C7B98-4672-41DB-A334-B4484A3DB00E}" type="parTrans" cxnId="{F1C013D5-EA49-4C90-B3B0-F1357677742B}">
      <dgm:prSet/>
      <dgm:spPr/>
      <dgm:t>
        <a:bodyPr/>
        <a:lstStyle/>
        <a:p>
          <a:endParaRPr lang="en-US"/>
        </a:p>
      </dgm:t>
    </dgm:pt>
    <dgm:pt modelId="{6E2F6145-F668-4D39-9AF5-C8B42C9528A0}" type="sibTrans" cxnId="{F1C013D5-EA49-4C90-B3B0-F1357677742B}">
      <dgm:prSet/>
      <dgm:spPr/>
      <dgm:t>
        <a:bodyPr/>
        <a:lstStyle/>
        <a:p>
          <a:endParaRPr lang="en-US"/>
        </a:p>
      </dgm:t>
    </dgm:pt>
    <dgm:pt modelId="{8E83A25D-8C54-4F82-AC74-BEBC29EA1E3A}">
      <dgm:prSet/>
      <dgm:spPr/>
      <dgm:t>
        <a:bodyPr/>
        <a:lstStyle/>
        <a:p>
          <a:r>
            <a:rPr lang="en-US" b="0" i="0" baseline="0"/>
            <a:t>Set up the main window with buttons and labels. </a:t>
          </a:r>
          <a:endParaRPr lang="en-US"/>
        </a:p>
      </dgm:t>
    </dgm:pt>
    <dgm:pt modelId="{9E91C4A0-D452-4A2F-AF3C-51ACDC6C882A}" type="parTrans" cxnId="{13927A49-944E-4ABD-8A49-6469CD2D40F0}">
      <dgm:prSet/>
      <dgm:spPr/>
      <dgm:t>
        <a:bodyPr/>
        <a:lstStyle/>
        <a:p>
          <a:endParaRPr lang="en-US"/>
        </a:p>
      </dgm:t>
    </dgm:pt>
    <dgm:pt modelId="{3E5EDEAF-E534-47DC-9A19-37852DAB54D6}" type="sibTrans" cxnId="{13927A49-944E-4ABD-8A49-6469CD2D40F0}">
      <dgm:prSet/>
      <dgm:spPr/>
      <dgm:t>
        <a:bodyPr/>
        <a:lstStyle/>
        <a:p>
          <a:endParaRPr lang="en-US"/>
        </a:p>
      </dgm:t>
    </dgm:pt>
    <dgm:pt modelId="{54ACE491-D8B1-4076-8C41-049908E39424}">
      <dgm:prSet/>
      <dgm:spPr/>
      <dgm:t>
        <a:bodyPr/>
        <a:lstStyle/>
        <a:p>
          <a:r>
            <a:rPr lang="en-US" b="1" i="0" baseline="0"/>
            <a:t>Main Loop:</a:t>
          </a:r>
          <a:endParaRPr lang="en-US"/>
        </a:p>
      </dgm:t>
    </dgm:pt>
    <dgm:pt modelId="{A518368C-2F21-49A7-8CD5-2480937869BB}" type="parTrans" cxnId="{450D2289-6C8A-43EE-8F80-E794C4DF6B01}">
      <dgm:prSet/>
      <dgm:spPr/>
      <dgm:t>
        <a:bodyPr/>
        <a:lstStyle/>
        <a:p>
          <a:endParaRPr lang="en-US"/>
        </a:p>
      </dgm:t>
    </dgm:pt>
    <dgm:pt modelId="{765070CF-57B0-4E3B-B835-F80F04577563}" type="sibTrans" cxnId="{450D2289-6C8A-43EE-8F80-E794C4DF6B01}">
      <dgm:prSet/>
      <dgm:spPr/>
      <dgm:t>
        <a:bodyPr/>
        <a:lstStyle/>
        <a:p>
          <a:endParaRPr lang="en-US"/>
        </a:p>
      </dgm:t>
    </dgm:pt>
    <dgm:pt modelId="{F4567407-8B05-4E80-B8B2-1BB2038B0CFE}">
      <dgm:prSet/>
      <dgm:spPr/>
      <dgm:t>
        <a:bodyPr/>
        <a:lstStyle/>
        <a:p>
          <a:r>
            <a:rPr lang="en-US" b="0" i="0" baseline="0"/>
            <a:t>Run the GUI loop to enable user interaction. </a:t>
          </a:r>
          <a:endParaRPr lang="en-US"/>
        </a:p>
      </dgm:t>
    </dgm:pt>
    <dgm:pt modelId="{449940EB-273F-4B49-A603-8448C4FB5B58}" type="parTrans" cxnId="{6FE1A182-0823-486E-B39F-C5FCAAF3EBC4}">
      <dgm:prSet/>
      <dgm:spPr/>
      <dgm:t>
        <a:bodyPr/>
        <a:lstStyle/>
        <a:p>
          <a:endParaRPr lang="en-US"/>
        </a:p>
      </dgm:t>
    </dgm:pt>
    <dgm:pt modelId="{2B10611F-B02C-4ED4-83CF-0578A358176F}" type="sibTrans" cxnId="{6FE1A182-0823-486E-B39F-C5FCAAF3EBC4}">
      <dgm:prSet/>
      <dgm:spPr/>
      <dgm:t>
        <a:bodyPr/>
        <a:lstStyle/>
        <a:p>
          <a:endParaRPr lang="en-US"/>
        </a:p>
      </dgm:t>
    </dgm:pt>
    <dgm:pt modelId="{8A149E2A-3AB0-41CF-9B18-1590B1124965}" type="pres">
      <dgm:prSet presAssocID="{44E317D2-5DF8-49FF-B3C5-75DE3C6998CC}" presName="diagram" presStyleCnt="0">
        <dgm:presLayoutVars>
          <dgm:dir/>
          <dgm:resizeHandles val="exact"/>
        </dgm:presLayoutVars>
      </dgm:prSet>
      <dgm:spPr/>
    </dgm:pt>
    <dgm:pt modelId="{955C58F8-82ED-45AA-9CA1-FB52EEA4D7F4}" type="pres">
      <dgm:prSet presAssocID="{E27A5261-E189-4482-8767-635265CB2CA2}" presName="node" presStyleLbl="node1" presStyleIdx="0" presStyleCnt="6">
        <dgm:presLayoutVars>
          <dgm:bulletEnabled val="1"/>
        </dgm:presLayoutVars>
      </dgm:prSet>
      <dgm:spPr/>
    </dgm:pt>
    <dgm:pt modelId="{FA37417A-B76B-493F-A184-C51DCCC9FF8C}" type="pres">
      <dgm:prSet presAssocID="{5A149351-9684-4686-BC54-7A755E5F8E2D}" presName="sibTrans" presStyleCnt="0"/>
      <dgm:spPr/>
    </dgm:pt>
    <dgm:pt modelId="{9318735A-54C4-44ED-8A74-19C11A85B800}" type="pres">
      <dgm:prSet presAssocID="{DD31F808-D093-4D2D-9C10-77E26B69A647}" presName="node" presStyleLbl="node1" presStyleIdx="1" presStyleCnt="6">
        <dgm:presLayoutVars>
          <dgm:bulletEnabled val="1"/>
        </dgm:presLayoutVars>
      </dgm:prSet>
      <dgm:spPr/>
    </dgm:pt>
    <dgm:pt modelId="{A4C52872-1E9B-4A20-9885-7779DFC8BF1A}" type="pres">
      <dgm:prSet presAssocID="{9C162E91-B4F5-43FC-B89B-852B1B835B31}" presName="sibTrans" presStyleCnt="0"/>
      <dgm:spPr/>
    </dgm:pt>
    <dgm:pt modelId="{9DEAD786-B587-465A-8881-9EF519060688}" type="pres">
      <dgm:prSet presAssocID="{30846908-6BAE-45B4-9746-4AD69ABAF572}" presName="node" presStyleLbl="node1" presStyleIdx="2" presStyleCnt="6">
        <dgm:presLayoutVars>
          <dgm:bulletEnabled val="1"/>
        </dgm:presLayoutVars>
      </dgm:prSet>
      <dgm:spPr/>
    </dgm:pt>
    <dgm:pt modelId="{4E652423-90D0-4FE4-9224-CF8844863D7E}" type="pres">
      <dgm:prSet presAssocID="{0B3C85E5-E055-4FB5-82D9-0BEB0F50337A}" presName="sibTrans" presStyleCnt="0"/>
      <dgm:spPr/>
    </dgm:pt>
    <dgm:pt modelId="{122BACF8-0F5F-4F64-8334-3B55D203B6CF}" type="pres">
      <dgm:prSet presAssocID="{F5DE5A80-C5B9-443D-8B58-451EFE790129}" presName="node" presStyleLbl="node1" presStyleIdx="3" presStyleCnt="6">
        <dgm:presLayoutVars>
          <dgm:bulletEnabled val="1"/>
        </dgm:presLayoutVars>
      </dgm:prSet>
      <dgm:spPr/>
    </dgm:pt>
    <dgm:pt modelId="{52381D07-BAE5-4E57-B40C-B33D88D04673}" type="pres">
      <dgm:prSet presAssocID="{F8CF7F1C-B351-4050-B9CB-A14CB510BBC5}" presName="sibTrans" presStyleCnt="0"/>
      <dgm:spPr/>
    </dgm:pt>
    <dgm:pt modelId="{D23E07C2-4D02-4A67-A8ED-B8C4B0E738F2}" type="pres">
      <dgm:prSet presAssocID="{AD2E0E0C-7048-4258-980B-5A74F2901CD0}" presName="node" presStyleLbl="node1" presStyleIdx="4" presStyleCnt="6">
        <dgm:presLayoutVars>
          <dgm:bulletEnabled val="1"/>
        </dgm:presLayoutVars>
      </dgm:prSet>
      <dgm:spPr/>
    </dgm:pt>
    <dgm:pt modelId="{99C3E642-1A99-452C-97E5-F4C26553C864}" type="pres">
      <dgm:prSet presAssocID="{6E2F6145-F668-4D39-9AF5-C8B42C9528A0}" presName="sibTrans" presStyleCnt="0"/>
      <dgm:spPr/>
    </dgm:pt>
    <dgm:pt modelId="{36998E00-5A8C-4F13-8F6B-D3CFD6F0E67F}" type="pres">
      <dgm:prSet presAssocID="{54ACE491-D8B1-4076-8C41-049908E39424}" presName="node" presStyleLbl="node1" presStyleIdx="5" presStyleCnt="6">
        <dgm:presLayoutVars>
          <dgm:bulletEnabled val="1"/>
        </dgm:presLayoutVars>
      </dgm:prSet>
      <dgm:spPr/>
    </dgm:pt>
  </dgm:ptLst>
  <dgm:cxnLst>
    <dgm:cxn modelId="{C7259F0B-FA0A-49D7-A1B7-05D4200A5B5B}" type="presOf" srcId="{DD31F808-D093-4D2D-9C10-77E26B69A647}" destId="{9318735A-54C4-44ED-8A74-19C11A85B800}" srcOrd="0" destOrd="0" presId="urn:microsoft.com/office/officeart/2005/8/layout/default"/>
    <dgm:cxn modelId="{F9DA0011-8975-4D1D-B56D-2CD8F0241901}" srcId="{44E317D2-5DF8-49FF-B3C5-75DE3C6998CC}" destId="{F5DE5A80-C5B9-443D-8B58-451EFE790129}" srcOrd="3" destOrd="0" parTransId="{908CD75E-0B07-44A4-BFBE-2E35BBD2DDBA}" sibTransId="{F8CF7F1C-B351-4050-B9CB-A14CB510BBC5}"/>
    <dgm:cxn modelId="{8B714E26-9A4E-48DE-BB89-0EFF996E2CD6}" type="presOf" srcId="{F4567407-8B05-4E80-B8B2-1BB2038B0CFE}" destId="{36998E00-5A8C-4F13-8F6B-D3CFD6F0E67F}" srcOrd="0" destOrd="1" presId="urn:microsoft.com/office/officeart/2005/8/layout/default"/>
    <dgm:cxn modelId="{BBB2372F-0330-4596-81A3-E0F1A381F60D}" type="presOf" srcId="{C1242E81-C07E-464D-B6A2-50A50D54C31B}" destId="{955C58F8-82ED-45AA-9CA1-FB52EEA4D7F4}" srcOrd="0" destOrd="1" presId="urn:microsoft.com/office/officeart/2005/8/layout/default"/>
    <dgm:cxn modelId="{BED98631-D933-44A5-B412-715ED38D7246}" type="presOf" srcId="{E27A5261-E189-4482-8767-635265CB2CA2}" destId="{955C58F8-82ED-45AA-9CA1-FB52EEA4D7F4}" srcOrd="0" destOrd="0" presId="urn:microsoft.com/office/officeart/2005/8/layout/default"/>
    <dgm:cxn modelId="{FDC6D935-63CD-4278-8A7C-238CCA8BEF55}" type="presOf" srcId="{F5DE5A80-C5B9-443D-8B58-451EFE790129}" destId="{122BACF8-0F5F-4F64-8334-3B55D203B6CF}" srcOrd="0" destOrd="0" presId="urn:microsoft.com/office/officeart/2005/8/layout/default"/>
    <dgm:cxn modelId="{1D46E63A-B1DC-499F-B152-53E100BD5EE8}" srcId="{44E317D2-5DF8-49FF-B3C5-75DE3C6998CC}" destId="{E27A5261-E189-4482-8767-635265CB2CA2}" srcOrd="0" destOrd="0" parTransId="{10271381-2AD1-4CD7-9F36-8D48A68F98D0}" sibTransId="{5A149351-9684-4686-BC54-7A755E5F8E2D}"/>
    <dgm:cxn modelId="{48D96540-1F62-4596-A106-F8F0C9BC6686}" type="presOf" srcId="{F5634FD3-0C1F-46E4-9CF5-09BAC953589D}" destId="{122BACF8-0F5F-4F64-8334-3B55D203B6CF}" srcOrd="0" destOrd="1" presId="urn:microsoft.com/office/officeart/2005/8/layout/default"/>
    <dgm:cxn modelId="{AB04AD40-D1CC-4634-A897-75EC683A6218}" srcId="{F5DE5A80-C5B9-443D-8B58-451EFE790129}" destId="{F5634FD3-0C1F-46E4-9CF5-09BAC953589D}" srcOrd="0" destOrd="0" parTransId="{ABC7608B-1A05-493E-8F0D-AB43A4F45F31}" sibTransId="{572C8C91-1285-46CA-81AD-D1236B83EA3E}"/>
    <dgm:cxn modelId="{13927A49-944E-4ABD-8A49-6469CD2D40F0}" srcId="{AD2E0E0C-7048-4258-980B-5A74F2901CD0}" destId="{8E83A25D-8C54-4F82-AC74-BEBC29EA1E3A}" srcOrd="0" destOrd="0" parTransId="{9E91C4A0-D452-4A2F-AF3C-51ACDC6C882A}" sibTransId="{3E5EDEAF-E534-47DC-9A19-37852DAB54D6}"/>
    <dgm:cxn modelId="{7B51BB58-265A-4711-8347-D7AF12F9D770}" srcId="{44E317D2-5DF8-49FF-B3C5-75DE3C6998CC}" destId="{30846908-6BAE-45B4-9746-4AD69ABAF572}" srcOrd="2" destOrd="0" parTransId="{EEA0183F-4CC2-41B4-9C0E-6450E9E5178B}" sibTransId="{0B3C85E5-E055-4FB5-82D9-0BEB0F50337A}"/>
    <dgm:cxn modelId="{AAB1057A-70BA-4666-B961-D0F63A94C042}" type="presOf" srcId="{30846908-6BAE-45B4-9746-4AD69ABAF572}" destId="{9DEAD786-B587-465A-8881-9EF519060688}" srcOrd="0" destOrd="0" presId="urn:microsoft.com/office/officeart/2005/8/layout/default"/>
    <dgm:cxn modelId="{BF05E57D-570F-4BC7-9E60-6DFF2A382F03}" type="presOf" srcId="{D6F65AFA-60BF-4070-9DA9-58EDF6251632}" destId="{9DEAD786-B587-465A-8881-9EF519060688}" srcOrd="0" destOrd="1" presId="urn:microsoft.com/office/officeart/2005/8/layout/default"/>
    <dgm:cxn modelId="{6FE1A182-0823-486E-B39F-C5FCAAF3EBC4}" srcId="{54ACE491-D8B1-4076-8C41-049908E39424}" destId="{F4567407-8B05-4E80-B8B2-1BB2038B0CFE}" srcOrd="0" destOrd="0" parTransId="{449940EB-273F-4B49-A603-8448C4FB5B58}" sibTransId="{2B10611F-B02C-4ED4-83CF-0578A358176F}"/>
    <dgm:cxn modelId="{2C2A1886-34ED-4438-A04C-705B2A828839}" srcId="{DD31F808-D093-4D2D-9C10-77E26B69A647}" destId="{0E48C0D1-EE8F-4902-9241-A704E5DBCBFB}" srcOrd="0" destOrd="0" parTransId="{B2BD1ACF-B45E-44E8-BEB6-79FBE3BC99E8}" sibTransId="{4283F74F-B265-472D-ADE4-F91013AB7326}"/>
    <dgm:cxn modelId="{450D2289-6C8A-43EE-8F80-E794C4DF6B01}" srcId="{44E317D2-5DF8-49FF-B3C5-75DE3C6998CC}" destId="{54ACE491-D8B1-4076-8C41-049908E39424}" srcOrd="5" destOrd="0" parTransId="{A518368C-2F21-49A7-8CD5-2480937869BB}" sibTransId="{765070CF-57B0-4E3B-B835-F80F04577563}"/>
    <dgm:cxn modelId="{A54F328F-0EDA-4AD5-8252-6D10719AE94D}" srcId="{E27A5261-E189-4482-8767-635265CB2CA2}" destId="{C1242E81-C07E-464D-B6A2-50A50D54C31B}" srcOrd="0" destOrd="0" parTransId="{EA2DD0F9-008F-41AF-BEC8-183D4DE97BEE}" sibTransId="{29C8BAB0-7761-4B41-BDC3-C51B5326409C}"/>
    <dgm:cxn modelId="{16CEEB96-8559-498B-AF55-41DBC1267E4B}" type="presOf" srcId="{0E48C0D1-EE8F-4902-9241-A704E5DBCBFB}" destId="{9318735A-54C4-44ED-8A74-19C11A85B800}" srcOrd="0" destOrd="1" presId="urn:microsoft.com/office/officeart/2005/8/layout/default"/>
    <dgm:cxn modelId="{663402C5-39A0-4396-A117-58C59299F969}" srcId="{30846908-6BAE-45B4-9746-4AD69ABAF572}" destId="{D6F65AFA-60BF-4070-9DA9-58EDF6251632}" srcOrd="0" destOrd="0" parTransId="{67F11F49-6608-464E-84B9-80FE37591906}" sibTransId="{6ED2DB99-6832-43FD-9990-2E3E4EAB3064}"/>
    <dgm:cxn modelId="{EF80C3CD-4008-400F-9BC0-0C99E9188565}" type="presOf" srcId="{54ACE491-D8B1-4076-8C41-049908E39424}" destId="{36998E00-5A8C-4F13-8F6B-D3CFD6F0E67F}" srcOrd="0" destOrd="0" presId="urn:microsoft.com/office/officeart/2005/8/layout/default"/>
    <dgm:cxn modelId="{F1C013D5-EA49-4C90-B3B0-F1357677742B}" srcId="{44E317D2-5DF8-49FF-B3C5-75DE3C6998CC}" destId="{AD2E0E0C-7048-4258-980B-5A74F2901CD0}" srcOrd="4" destOrd="0" parTransId="{B95C7B98-4672-41DB-A334-B4484A3DB00E}" sibTransId="{6E2F6145-F668-4D39-9AF5-C8B42C9528A0}"/>
    <dgm:cxn modelId="{8A0FDAD7-C5C5-4E50-AA6B-A1A095D4D40B}" srcId="{44E317D2-5DF8-49FF-B3C5-75DE3C6998CC}" destId="{DD31F808-D093-4D2D-9C10-77E26B69A647}" srcOrd="1" destOrd="0" parTransId="{DFDB8D8E-7100-4F5B-88B1-DBFC7AA132A9}" sibTransId="{9C162E91-B4F5-43FC-B89B-852B1B835B31}"/>
    <dgm:cxn modelId="{DF5277DC-690B-4EC7-91A4-44D8C9471CF5}" type="presOf" srcId="{AD2E0E0C-7048-4258-980B-5A74F2901CD0}" destId="{D23E07C2-4D02-4A67-A8ED-B8C4B0E738F2}" srcOrd="0" destOrd="0" presId="urn:microsoft.com/office/officeart/2005/8/layout/default"/>
    <dgm:cxn modelId="{F85948ED-4952-47A9-90CA-0CDEA724FEA0}" type="presOf" srcId="{44E317D2-5DF8-49FF-B3C5-75DE3C6998CC}" destId="{8A149E2A-3AB0-41CF-9B18-1590B1124965}" srcOrd="0" destOrd="0" presId="urn:microsoft.com/office/officeart/2005/8/layout/default"/>
    <dgm:cxn modelId="{9F2226FB-090A-43D6-AD4A-4FC61AEF7A70}" type="presOf" srcId="{8E83A25D-8C54-4F82-AC74-BEBC29EA1E3A}" destId="{D23E07C2-4D02-4A67-A8ED-B8C4B0E738F2}" srcOrd="0" destOrd="1" presId="urn:microsoft.com/office/officeart/2005/8/layout/default"/>
    <dgm:cxn modelId="{E9D191FD-C35F-4481-A748-9AC768142486}" type="presParOf" srcId="{8A149E2A-3AB0-41CF-9B18-1590B1124965}" destId="{955C58F8-82ED-45AA-9CA1-FB52EEA4D7F4}" srcOrd="0" destOrd="0" presId="urn:microsoft.com/office/officeart/2005/8/layout/default"/>
    <dgm:cxn modelId="{A188CAC6-86F8-45F3-BDA7-C9C564487CA0}" type="presParOf" srcId="{8A149E2A-3AB0-41CF-9B18-1590B1124965}" destId="{FA37417A-B76B-493F-A184-C51DCCC9FF8C}" srcOrd="1" destOrd="0" presId="urn:microsoft.com/office/officeart/2005/8/layout/default"/>
    <dgm:cxn modelId="{BA522FF1-0FCB-4865-A317-F7681174B9C8}" type="presParOf" srcId="{8A149E2A-3AB0-41CF-9B18-1590B1124965}" destId="{9318735A-54C4-44ED-8A74-19C11A85B800}" srcOrd="2" destOrd="0" presId="urn:microsoft.com/office/officeart/2005/8/layout/default"/>
    <dgm:cxn modelId="{99498445-789C-43E9-8275-6BB4FC060CBF}" type="presParOf" srcId="{8A149E2A-3AB0-41CF-9B18-1590B1124965}" destId="{A4C52872-1E9B-4A20-9885-7779DFC8BF1A}" srcOrd="3" destOrd="0" presId="urn:microsoft.com/office/officeart/2005/8/layout/default"/>
    <dgm:cxn modelId="{B0486BA0-5BC2-46D6-99C1-2B688D0663B8}" type="presParOf" srcId="{8A149E2A-3AB0-41CF-9B18-1590B1124965}" destId="{9DEAD786-B587-465A-8881-9EF519060688}" srcOrd="4" destOrd="0" presId="urn:microsoft.com/office/officeart/2005/8/layout/default"/>
    <dgm:cxn modelId="{1F58ADE0-A264-44F7-A618-C1FE10BA6B41}" type="presParOf" srcId="{8A149E2A-3AB0-41CF-9B18-1590B1124965}" destId="{4E652423-90D0-4FE4-9224-CF8844863D7E}" srcOrd="5" destOrd="0" presId="urn:microsoft.com/office/officeart/2005/8/layout/default"/>
    <dgm:cxn modelId="{6381A5BF-9511-4E4F-B778-3D725D88A60B}" type="presParOf" srcId="{8A149E2A-3AB0-41CF-9B18-1590B1124965}" destId="{122BACF8-0F5F-4F64-8334-3B55D203B6CF}" srcOrd="6" destOrd="0" presId="urn:microsoft.com/office/officeart/2005/8/layout/default"/>
    <dgm:cxn modelId="{C2A3F02F-D15E-4EB9-A743-0DE9EA8FAEAF}" type="presParOf" srcId="{8A149E2A-3AB0-41CF-9B18-1590B1124965}" destId="{52381D07-BAE5-4E57-B40C-B33D88D04673}" srcOrd="7" destOrd="0" presId="urn:microsoft.com/office/officeart/2005/8/layout/default"/>
    <dgm:cxn modelId="{15EE7A1D-2812-429E-BDC7-05C2314A2D5E}" type="presParOf" srcId="{8A149E2A-3AB0-41CF-9B18-1590B1124965}" destId="{D23E07C2-4D02-4A67-A8ED-B8C4B0E738F2}" srcOrd="8" destOrd="0" presId="urn:microsoft.com/office/officeart/2005/8/layout/default"/>
    <dgm:cxn modelId="{0F2EB371-B353-47D5-A382-4D5E60AA1F40}" type="presParOf" srcId="{8A149E2A-3AB0-41CF-9B18-1590B1124965}" destId="{99C3E642-1A99-452C-97E5-F4C26553C864}" srcOrd="9" destOrd="0" presId="urn:microsoft.com/office/officeart/2005/8/layout/default"/>
    <dgm:cxn modelId="{B925426B-46FE-4970-B8F7-6F027104BA89}" type="presParOf" srcId="{8A149E2A-3AB0-41CF-9B18-1590B1124965}" destId="{36998E00-5A8C-4F13-8F6B-D3CFD6F0E67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1C6064-379C-4DF6-B22F-68F679EA72C5}"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5F71F7C1-A472-49CF-BACF-77EF62904FC2}">
      <dgm:prSet/>
      <dgm:spPr/>
      <dgm:t>
        <a:bodyPr/>
        <a:lstStyle/>
        <a:p>
          <a:r>
            <a:rPr lang="en-US" b="1" i="0" baseline="0" dirty="0"/>
            <a:t>Code Review:</a:t>
          </a:r>
          <a:r>
            <a:rPr lang="en-US" b="0" i="0" baseline="0" dirty="0"/>
            <a:t> Check for bugs and correct file paths. </a:t>
          </a:r>
          <a:endParaRPr lang="en-US" dirty="0"/>
        </a:p>
      </dgm:t>
    </dgm:pt>
    <dgm:pt modelId="{34047A2B-7C5E-4A3C-98F0-CB55F7CC93E9}" type="parTrans" cxnId="{0CDCA831-CF99-45B2-AFF5-483CFCF408B6}">
      <dgm:prSet/>
      <dgm:spPr/>
      <dgm:t>
        <a:bodyPr/>
        <a:lstStyle/>
        <a:p>
          <a:endParaRPr lang="en-US"/>
        </a:p>
      </dgm:t>
    </dgm:pt>
    <dgm:pt modelId="{01FA2CE0-AB9E-4DDB-9F80-D80C9A09A09C}" type="sibTrans" cxnId="{0CDCA831-CF99-45B2-AFF5-483CFCF408B6}">
      <dgm:prSet/>
      <dgm:spPr/>
      <dgm:t>
        <a:bodyPr/>
        <a:lstStyle/>
        <a:p>
          <a:endParaRPr lang="en-US"/>
        </a:p>
      </dgm:t>
    </dgm:pt>
    <dgm:pt modelId="{C35EE537-B4A5-4A3F-86CD-D5333998A06E}">
      <dgm:prSet/>
      <dgm:spPr/>
      <dgm:t>
        <a:bodyPr/>
        <a:lstStyle/>
        <a:p>
          <a:r>
            <a:rPr lang="en-US" b="1" i="0" baseline="0"/>
            <a:t>Packaging:</a:t>
          </a:r>
          <a:r>
            <a:rPr lang="en-US" b="0" i="0" baseline="0"/>
            <a:t> Convert the script to an executable. </a:t>
          </a:r>
          <a:endParaRPr lang="en-US"/>
        </a:p>
      </dgm:t>
    </dgm:pt>
    <dgm:pt modelId="{DECDC889-BB37-4052-9E9A-6A5C5E399D84}" type="parTrans" cxnId="{145B0570-1759-440D-945F-1F0B79FE0120}">
      <dgm:prSet/>
      <dgm:spPr/>
      <dgm:t>
        <a:bodyPr/>
        <a:lstStyle/>
        <a:p>
          <a:endParaRPr lang="en-US"/>
        </a:p>
      </dgm:t>
    </dgm:pt>
    <dgm:pt modelId="{AB24BCD1-D377-4316-A3A3-BFEA141A3DAF}" type="sibTrans" cxnId="{145B0570-1759-440D-945F-1F0B79FE0120}">
      <dgm:prSet/>
      <dgm:spPr/>
      <dgm:t>
        <a:bodyPr/>
        <a:lstStyle/>
        <a:p>
          <a:endParaRPr lang="en-US"/>
        </a:p>
      </dgm:t>
    </dgm:pt>
    <dgm:pt modelId="{0D88F836-DEFC-425B-8690-A992FFE3F1A8}">
      <dgm:prSet/>
      <dgm:spPr/>
      <dgm:t>
        <a:bodyPr/>
        <a:lstStyle/>
        <a:p>
          <a:r>
            <a:rPr lang="en-US" b="1" i="0" baseline="0"/>
            <a:t>Deployment:</a:t>
          </a:r>
          <a:r>
            <a:rPr lang="en-US" b="0" i="0" baseline="0"/>
            <a:t> Place the executable on the target machine. </a:t>
          </a:r>
          <a:endParaRPr lang="en-US"/>
        </a:p>
      </dgm:t>
    </dgm:pt>
    <dgm:pt modelId="{299C1C2E-6EDE-4789-BF60-B269C2A2A02D}" type="parTrans" cxnId="{4770B648-8465-4215-A7DF-843328BEA747}">
      <dgm:prSet/>
      <dgm:spPr/>
      <dgm:t>
        <a:bodyPr/>
        <a:lstStyle/>
        <a:p>
          <a:endParaRPr lang="en-US"/>
        </a:p>
      </dgm:t>
    </dgm:pt>
    <dgm:pt modelId="{E4943E6F-DD17-4201-AD8C-C372F302CC47}" type="sibTrans" cxnId="{4770B648-8465-4215-A7DF-843328BEA747}">
      <dgm:prSet/>
      <dgm:spPr/>
      <dgm:t>
        <a:bodyPr/>
        <a:lstStyle/>
        <a:p>
          <a:endParaRPr lang="en-US"/>
        </a:p>
      </dgm:t>
    </dgm:pt>
    <dgm:pt modelId="{C2C5343E-68E9-42C1-9071-26414965D527}">
      <dgm:prSet/>
      <dgm:spPr/>
      <dgm:t>
        <a:bodyPr/>
        <a:lstStyle/>
        <a:p>
          <a:r>
            <a:rPr lang="en-US" b="1" i="0" baseline="0" dirty="0"/>
            <a:t>AutoStart Setup:</a:t>
          </a:r>
          <a:r>
            <a:rPr lang="en-US" b="0" i="0" baseline="0" dirty="0"/>
            <a:t> Configure startup execution if needed. </a:t>
          </a:r>
          <a:endParaRPr lang="en-US" dirty="0"/>
        </a:p>
      </dgm:t>
    </dgm:pt>
    <dgm:pt modelId="{7E7C837B-BDCE-4288-9C54-E05101D7B336}" type="parTrans" cxnId="{EF3AE075-563D-42C0-902F-CCD94A46AF29}">
      <dgm:prSet/>
      <dgm:spPr/>
      <dgm:t>
        <a:bodyPr/>
        <a:lstStyle/>
        <a:p>
          <a:endParaRPr lang="en-US"/>
        </a:p>
      </dgm:t>
    </dgm:pt>
    <dgm:pt modelId="{805F3779-9A99-4915-802E-D248BF067AAC}" type="sibTrans" cxnId="{EF3AE075-563D-42C0-902F-CCD94A46AF29}">
      <dgm:prSet/>
      <dgm:spPr/>
      <dgm:t>
        <a:bodyPr/>
        <a:lstStyle/>
        <a:p>
          <a:endParaRPr lang="en-US"/>
        </a:p>
      </dgm:t>
    </dgm:pt>
    <dgm:pt modelId="{3A8D0882-A7A1-4402-8B37-738F09C2F78C}">
      <dgm:prSet/>
      <dgm:spPr/>
      <dgm:t>
        <a:bodyPr/>
        <a:lstStyle/>
        <a:p>
          <a:r>
            <a:rPr lang="en-US" b="1" i="0" baseline="0"/>
            <a:t>Execution:</a:t>
          </a:r>
          <a:r>
            <a:rPr lang="en-US" b="0" i="0" baseline="0"/>
            <a:t> Run the keylogger and monitor its output. </a:t>
          </a:r>
          <a:endParaRPr lang="en-US"/>
        </a:p>
      </dgm:t>
    </dgm:pt>
    <dgm:pt modelId="{087FC9C5-385B-4594-B878-7559817153FB}" type="parTrans" cxnId="{BCFC5614-E617-4F37-86C8-CB5CEE05B073}">
      <dgm:prSet/>
      <dgm:spPr/>
      <dgm:t>
        <a:bodyPr/>
        <a:lstStyle/>
        <a:p>
          <a:endParaRPr lang="en-US"/>
        </a:p>
      </dgm:t>
    </dgm:pt>
    <dgm:pt modelId="{81F0074B-19E2-4ED4-BC2A-1ED49108C04A}" type="sibTrans" cxnId="{BCFC5614-E617-4F37-86C8-CB5CEE05B073}">
      <dgm:prSet/>
      <dgm:spPr/>
      <dgm:t>
        <a:bodyPr/>
        <a:lstStyle/>
        <a:p>
          <a:endParaRPr lang="en-US"/>
        </a:p>
      </dgm:t>
    </dgm:pt>
    <dgm:pt modelId="{52E333EA-DA81-4319-B027-C0C6C19333E1}">
      <dgm:prSet/>
      <dgm:spPr/>
      <dgm:t>
        <a:bodyPr/>
        <a:lstStyle/>
        <a:p>
          <a:r>
            <a:rPr lang="en-US" b="1" i="0" baseline="0"/>
            <a:t>Maintenance:</a:t>
          </a:r>
          <a:r>
            <a:rPr lang="en-US" b="0" i="0" baseline="0"/>
            <a:t> Update as needed and back up data. </a:t>
          </a:r>
          <a:endParaRPr lang="en-US"/>
        </a:p>
      </dgm:t>
    </dgm:pt>
    <dgm:pt modelId="{83AC8E79-8516-4086-9E05-17FE6DB143CD}" type="parTrans" cxnId="{970A1F1A-7FA6-482A-92C8-D5C002097968}">
      <dgm:prSet/>
      <dgm:spPr/>
      <dgm:t>
        <a:bodyPr/>
        <a:lstStyle/>
        <a:p>
          <a:endParaRPr lang="en-US"/>
        </a:p>
      </dgm:t>
    </dgm:pt>
    <dgm:pt modelId="{395E936C-AF9C-4809-88EE-0EEA18A08D3E}" type="sibTrans" cxnId="{970A1F1A-7FA6-482A-92C8-D5C002097968}">
      <dgm:prSet/>
      <dgm:spPr/>
      <dgm:t>
        <a:bodyPr/>
        <a:lstStyle/>
        <a:p>
          <a:endParaRPr lang="en-US"/>
        </a:p>
      </dgm:t>
    </dgm:pt>
    <dgm:pt modelId="{E5B50B10-5425-447C-BB4C-2F37E152F6D1}" type="pres">
      <dgm:prSet presAssocID="{D31C6064-379C-4DF6-B22F-68F679EA72C5}" presName="diagram" presStyleCnt="0">
        <dgm:presLayoutVars>
          <dgm:dir/>
          <dgm:resizeHandles val="exact"/>
        </dgm:presLayoutVars>
      </dgm:prSet>
      <dgm:spPr/>
    </dgm:pt>
    <dgm:pt modelId="{B980033A-8E4F-4D56-92D2-929C5BC9B3B2}" type="pres">
      <dgm:prSet presAssocID="{5F71F7C1-A472-49CF-BACF-77EF62904FC2}" presName="node" presStyleLbl="node1" presStyleIdx="0" presStyleCnt="6">
        <dgm:presLayoutVars>
          <dgm:bulletEnabled val="1"/>
        </dgm:presLayoutVars>
      </dgm:prSet>
      <dgm:spPr/>
    </dgm:pt>
    <dgm:pt modelId="{A71F3F70-81C2-4354-8D3A-342D4219FC17}" type="pres">
      <dgm:prSet presAssocID="{01FA2CE0-AB9E-4DDB-9F80-D80C9A09A09C}" presName="sibTrans" presStyleCnt="0"/>
      <dgm:spPr/>
    </dgm:pt>
    <dgm:pt modelId="{B1F97273-C3F0-4B93-8E95-D05A824BE977}" type="pres">
      <dgm:prSet presAssocID="{C35EE537-B4A5-4A3F-86CD-D5333998A06E}" presName="node" presStyleLbl="node1" presStyleIdx="1" presStyleCnt="6">
        <dgm:presLayoutVars>
          <dgm:bulletEnabled val="1"/>
        </dgm:presLayoutVars>
      </dgm:prSet>
      <dgm:spPr/>
    </dgm:pt>
    <dgm:pt modelId="{8AB7ADFF-E78B-4587-BD51-10E266236D80}" type="pres">
      <dgm:prSet presAssocID="{AB24BCD1-D377-4316-A3A3-BFEA141A3DAF}" presName="sibTrans" presStyleCnt="0"/>
      <dgm:spPr/>
    </dgm:pt>
    <dgm:pt modelId="{0E215A19-5ABF-4BA0-8866-B92524723920}" type="pres">
      <dgm:prSet presAssocID="{0D88F836-DEFC-425B-8690-A992FFE3F1A8}" presName="node" presStyleLbl="node1" presStyleIdx="2" presStyleCnt="6">
        <dgm:presLayoutVars>
          <dgm:bulletEnabled val="1"/>
        </dgm:presLayoutVars>
      </dgm:prSet>
      <dgm:spPr/>
    </dgm:pt>
    <dgm:pt modelId="{B74A596E-FCF9-4CBA-B57F-0C68510FF2FE}" type="pres">
      <dgm:prSet presAssocID="{E4943E6F-DD17-4201-AD8C-C372F302CC47}" presName="sibTrans" presStyleCnt="0"/>
      <dgm:spPr/>
    </dgm:pt>
    <dgm:pt modelId="{46E42607-D2F1-4440-8D44-803E7570DC57}" type="pres">
      <dgm:prSet presAssocID="{C2C5343E-68E9-42C1-9071-26414965D527}" presName="node" presStyleLbl="node1" presStyleIdx="3" presStyleCnt="6">
        <dgm:presLayoutVars>
          <dgm:bulletEnabled val="1"/>
        </dgm:presLayoutVars>
      </dgm:prSet>
      <dgm:spPr/>
    </dgm:pt>
    <dgm:pt modelId="{1D5C7C7F-D9FA-48BD-ADC6-8DFBC25E52ED}" type="pres">
      <dgm:prSet presAssocID="{805F3779-9A99-4915-802E-D248BF067AAC}" presName="sibTrans" presStyleCnt="0"/>
      <dgm:spPr/>
    </dgm:pt>
    <dgm:pt modelId="{CD3672DF-5692-4461-8E67-F4AEF419ED30}" type="pres">
      <dgm:prSet presAssocID="{3A8D0882-A7A1-4402-8B37-738F09C2F78C}" presName="node" presStyleLbl="node1" presStyleIdx="4" presStyleCnt="6">
        <dgm:presLayoutVars>
          <dgm:bulletEnabled val="1"/>
        </dgm:presLayoutVars>
      </dgm:prSet>
      <dgm:spPr/>
    </dgm:pt>
    <dgm:pt modelId="{BA322DFE-EAA7-400E-924E-766A96417FB1}" type="pres">
      <dgm:prSet presAssocID="{81F0074B-19E2-4ED4-BC2A-1ED49108C04A}" presName="sibTrans" presStyleCnt="0"/>
      <dgm:spPr/>
    </dgm:pt>
    <dgm:pt modelId="{07D5EA45-3017-4264-BDC3-AEF32C187BFA}" type="pres">
      <dgm:prSet presAssocID="{52E333EA-DA81-4319-B027-C0C6C19333E1}" presName="node" presStyleLbl="node1" presStyleIdx="5" presStyleCnt="6">
        <dgm:presLayoutVars>
          <dgm:bulletEnabled val="1"/>
        </dgm:presLayoutVars>
      </dgm:prSet>
      <dgm:spPr/>
    </dgm:pt>
  </dgm:ptLst>
  <dgm:cxnLst>
    <dgm:cxn modelId="{BCFC5614-E617-4F37-86C8-CB5CEE05B073}" srcId="{D31C6064-379C-4DF6-B22F-68F679EA72C5}" destId="{3A8D0882-A7A1-4402-8B37-738F09C2F78C}" srcOrd="4" destOrd="0" parTransId="{087FC9C5-385B-4594-B878-7559817153FB}" sibTransId="{81F0074B-19E2-4ED4-BC2A-1ED49108C04A}"/>
    <dgm:cxn modelId="{970A1F1A-7FA6-482A-92C8-D5C002097968}" srcId="{D31C6064-379C-4DF6-B22F-68F679EA72C5}" destId="{52E333EA-DA81-4319-B027-C0C6C19333E1}" srcOrd="5" destOrd="0" parTransId="{83AC8E79-8516-4086-9E05-17FE6DB143CD}" sibTransId="{395E936C-AF9C-4809-88EE-0EEA18A08D3E}"/>
    <dgm:cxn modelId="{DF92CA26-022E-4A54-9180-F8EA7C7A7DDF}" type="presOf" srcId="{3A8D0882-A7A1-4402-8B37-738F09C2F78C}" destId="{CD3672DF-5692-4461-8E67-F4AEF419ED30}" srcOrd="0" destOrd="0" presId="urn:microsoft.com/office/officeart/2005/8/layout/default"/>
    <dgm:cxn modelId="{0CDCA831-CF99-45B2-AFF5-483CFCF408B6}" srcId="{D31C6064-379C-4DF6-B22F-68F679EA72C5}" destId="{5F71F7C1-A472-49CF-BACF-77EF62904FC2}" srcOrd="0" destOrd="0" parTransId="{34047A2B-7C5E-4A3C-98F0-CB55F7CC93E9}" sibTransId="{01FA2CE0-AB9E-4DDB-9F80-D80C9A09A09C}"/>
    <dgm:cxn modelId="{CCAC5B5F-9950-4D57-BA0C-BD69DC2B9260}" type="presOf" srcId="{0D88F836-DEFC-425B-8690-A992FFE3F1A8}" destId="{0E215A19-5ABF-4BA0-8866-B92524723920}" srcOrd="0" destOrd="0" presId="urn:microsoft.com/office/officeart/2005/8/layout/default"/>
    <dgm:cxn modelId="{4770B648-8465-4215-A7DF-843328BEA747}" srcId="{D31C6064-379C-4DF6-B22F-68F679EA72C5}" destId="{0D88F836-DEFC-425B-8690-A992FFE3F1A8}" srcOrd="2" destOrd="0" parTransId="{299C1C2E-6EDE-4789-BF60-B269C2A2A02D}" sibTransId="{E4943E6F-DD17-4201-AD8C-C372F302CC47}"/>
    <dgm:cxn modelId="{B835BB6E-5AD1-441E-AEE6-40881187C14A}" type="presOf" srcId="{C35EE537-B4A5-4A3F-86CD-D5333998A06E}" destId="{B1F97273-C3F0-4B93-8E95-D05A824BE977}" srcOrd="0" destOrd="0" presId="urn:microsoft.com/office/officeart/2005/8/layout/default"/>
    <dgm:cxn modelId="{145B0570-1759-440D-945F-1F0B79FE0120}" srcId="{D31C6064-379C-4DF6-B22F-68F679EA72C5}" destId="{C35EE537-B4A5-4A3F-86CD-D5333998A06E}" srcOrd="1" destOrd="0" parTransId="{DECDC889-BB37-4052-9E9A-6A5C5E399D84}" sibTransId="{AB24BCD1-D377-4316-A3A3-BFEA141A3DAF}"/>
    <dgm:cxn modelId="{EF3AE075-563D-42C0-902F-CCD94A46AF29}" srcId="{D31C6064-379C-4DF6-B22F-68F679EA72C5}" destId="{C2C5343E-68E9-42C1-9071-26414965D527}" srcOrd="3" destOrd="0" parTransId="{7E7C837B-BDCE-4288-9C54-E05101D7B336}" sibTransId="{805F3779-9A99-4915-802E-D248BF067AAC}"/>
    <dgm:cxn modelId="{140A7357-5881-475C-A973-F7018E7E35D4}" type="presOf" srcId="{C2C5343E-68E9-42C1-9071-26414965D527}" destId="{46E42607-D2F1-4440-8D44-803E7570DC57}" srcOrd="0" destOrd="0" presId="urn:microsoft.com/office/officeart/2005/8/layout/default"/>
    <dgm:cxn modelId="{518BA687-59C1-4B85-8FF8-B7EC975959EE}" type="presOf" srcId="{52E333EA-DA81-4319-B027-C0C6C19333E1}" destId="{07D5EA45-3017-4264-BDC3-AEF32C187BFA}" srcOrd="0" destOrd="0" presId="urn:microsoft.com/office/officeart/2005/8/layout/default"/>
    <dgm:cxn modelId="{D13A808B-7FDC-4CEC-ABC8-576807E485CD}" type="presOf" srcId="{5F71F7C1-A472-49CF-BACF-77EF62904FC2}" destId="{B980033A-8E4F-4D56-92D2-929C5BC9B3B2}" srcOrd="0" destOrd="0" presId="urn:microsoft.com/office/officeart/2005/8/layout/default"/>
    <dgm:cxn modelId="{92C632DD-B902-4FAF-A29C-104F3A563775}" type="presOf" srcId="{D31C6064-379C-4DF6-B22F-68F679EA72C5}" destId="{E5B50B10-5425-447C-BB4C-2F37E152F6D1}" srcOrd="0" destOrd="0" presId="urn:microsoft.com/office/officeart/2005/8/layout/default"/>
    <dgm:cxn modelId="{FC2E517B-8A39-41CF-AF7F-BE5F42853D34}" type="presParOf" srcId="{E5B50B10-5425-447C-BB4C-2F37E152F6D1}" destId="{B980033A-8E4F-4D56-92D2-929C5BC9B3B2}" srcOrd="0" destOrd="0" presId="urn:microsoft.com/office/officeart/2005/8/layout/default"/>
    <dgm:cxn modelId="{8E0152F7-D5F4-46B8-BAC1-BCFEF0B4049C}" type="presParOf" srcId="{E5B50B10-5425-447C-BB4C-2F37E152F6D1}" destId="{A71F3F70-81C2-4354-8D3A-342D4219FC17}" srcOrd="1" destOrd="0" presId="urn:microsoft.com/office/officeart/2005/8/layout/default"/>
    <dgm:cxn modelId="{98CB213B-EAF1-49A8-9BEA-1899365B53AC}" type="presParOf" srcId="{E5B50B10-5425-447C-BB4C-2F37E152F6D1}" destId="{B1F97273-C3F0-4B93-8E95-D05A824BE977}" srcOrd="2" destOrd="0" presId="urn:microsoft.com/office/officeart/2005/8/layout/default"/>
    <dgm:cxn modelId="{904AFFA1-2394-4FC3-983F-36C887AB06AE}" type="presParOf" srcId="{E5B50B10-5425-447C-BB4C-2F37E152F6D1}" destId="{8AB7ADFF-E78B-4587-BD51-10E266236D80}" srcOrd="3" destOrd="0" presId="urn:microsoft.com/office/officeart/2005/8/layout/default"/>
    <dgm:cxn modelId="{A3470208-8EB3-42FE-8A73-666F6CBECDE2}" type="presParOf" srcId="{E5B50B10-5425-447C-BB4C-2F37E152F6D1}" destId="{0E215A19-5ABF-4BA0-8866-B92524723920}" srcOrd="4" destOrd="0" presId="urn:microsoft.com/office/officeart/2005/8/layout/default"/>
    <dgm:cxn modelId="{3EBD75A1-2A5A-4035-9DA1-7936D4A44102}" type="presParOf" srcId="{E5B50B10-5425-447C-BB4C-2F37E152F6D1}" destId="{B74A596E-FCF9-4CBA-B57F-0C68510FF2FE}" srcOrd="5" destOrd="0" presId="urn:microsoft.com/office/officeart/2005/8/layout/default"/>
    <dgm:cxn modelId="{3F41852B-08FE-41B4-8D47-BE750A5177E6}" type="presParOf" srcId="{E5B50B10-5425-447C-BB4C-2F37E152F6D1}" destId="{46E42607-D2F1-4440-8D44-803E7570DC57}" srcOrd="6" destOrd="0" presId="urn:microsoft.com/office/officeart/2005/8/layout/default"/>
    <dgm:cxn modelId="{D4284E05-39A9-40B2-9D92-8D536AB88E48}" type="presParOf" srcId="{E5B50B10-5425-447C-BB4C-2F37E152F6D1}" destId="{1D5C7C7F-D9FA-48BD-ADC6-8DFBC25E52ED}" srcOrd="7" destOrd="0" presId="urn:microsoft.com/office/officeart/2005/8/layout/default"/>
    <dgm:cxn modelId="{23BA2ECD-BCE1-4F8C-8BDB-34ADDDBA8342}" type="presParOf" srcId="{E5B50B10-5425-447C-BB4C-2F37E152F6D1}" destId="{CD3672DF-5692-4461-8E67-F4AEF419ED30}" srcOrd="8" destOrd="0" presId="urn:microsoft.com/office/officeart/2005/8/layout/default"/>
    <dgm:cxn modelId="{46A78CA9-211D-43D3-8232-00C78967DF78}" type="presParOf" srcId="{E5B50B10-5425-447C-BB4C-2F37E152F6D1}" destId="{BA322DFE-EAA7-400E-924E-766A96417FB1}" srcOrd="9" destOrd="0" presId="urn:microsoft.com/office/officeart/2005/8/layout/default"/>
    <dgm:cxn modelId="{99A2399C-242B-4326-BE7B-0F809A27DCDD}" type="presParOf" srcId="{E5B50B10-5425-447C-BB4C-2F37E152F6D1}" destId="{07D5EA45-3017-4264-BDC3-AEF32C187BF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A31C92-30A1-409A-AF96-D5BAC369D199}" type="doc">
      <dgm:prSet loTypeId="urn:microsoft.com/office/officeart/2016/7/layout/BasicProcessNew" loCatId="process" qsTypeId="urn:microsoft.com/office/officeart/2005/8/quickstyle/simple4" qsCatId="simple" csTypeId="urn:microsoft.com/office/officeart/2005/8/colors/colorful1" csCatId="colorful"/>
      <dgm:spPr/>
      <dgm:t>
        <a:bodyPr/>
        <a:lstStyle/>
        <a:p>
          <a:endParaRPr lang="en-US"/>
        </a:p>
      </dgm:t>
    </dgm:pt>
    <dgm:pt modelId="{4465BAB2-4D4D-4805-A271-F2D987E01281}">
      <dgm:prSet/>
      <dgm:spPr/>
      <dgm:t>
        <a:bodyPr/>
        <a:lstStyle/>
        <a:p>
          <a:r>
            <a:rPr lang="en-US" b="0" i="0"/>
            <a:t>Enhancing the keylogger application could involve adding secure user authentication, data encryption, customizable controls, and compliance with privacy laws. </a:t>
          </a:r>
          <a:endParaRPr lang="en-US"/>
        </a:p>
      </dgm:t>
    </dgm:pt>
    <dgm:pt modelId="{7314C726-7790-4A82-98E9-4F21FE218776}" type="parTrans" cxnId="{2A6D9087-C406-45B8-BF25-5C404F91631B}">
      <dgm:prSet/>
      <dgm:spPr/>
      <dgm:t>
        <a:bodyPr/>
        <a:lstStyle/>
        <a:p>
          <a:endParaRPr lang="en-US"/>
        </a:p>
      </dgm:t>
    </dgm:pt>
    <dgm:pt modelId="{E1808661-19D6-4B8B-B4F6-25E83DF8840D}" type="sibTrans" cxnId="{2A6D9087-C406-45B8-BF25-5C404F91631B}">
      <dgm:prSet/>
      <dgm:spPr/>
      <dgm:t>
        <a:bodyPr/>
        <a:lstStyle/>
        <a:p>
          <a:endParaRPr lang="en-US"/>
        </a:p>
      </dgm:t>
    </dgm:pt>
    <dgm:pt modelId="{F77E0F5C-E456-4576-A5FF-86522A8DCBEE}">
      <dgm:prSet/>
      <dgm:spPr/>
      <dgm:t>
        <a:bodyPr/>
        <a:lstStyle/>
        <a:p>
          <a:r>
            <a:rPr lang="en-US" b="0" i="0"/>
            <a:t>Future versions might also feature network capabilities for remote monitoring and integration with other software for expanded functionality. Always prioritize ethical use and user consent.</a:t>
          </a:r>
          <a:endParaRPr lang="en-US"/>
        </a:p>
      </dgm:t>
    </dgm:pt>
    <dgm:pt modelId="{B6F643E9-5566-4DF6-82DF-CFABF6400856}" type="parTrans" cxnId="{A1EF3527-7E04-4578-9C95-5AC1E2D24092}">
      <dgm:prSet/>
      <dgm:spPr/>
      <dgm:t>
        <a:bodyPr/>
        <a:lstStyle/>
        <a:p>
          <a:endParaRPr lang="en-US"/>
        </a:p>
      </dgm:t>
    </dgm:pt>
    <dgm:pt modelId="{3EA99622-CE90-40E4-B358-248EAEE510CD}" type="sibTrans" cxnId="{A1EF3527-7E04-4578-9C95-5AC1E2D24092}">
      <dgm:prSet/>
      <dgm:spPr/>
      <dgm:t>
        <a:bodyPr/>
        <a:lstStyle/>
        <a:p>
          <a:endParaRPr lang="en-US"/>
        </a:p>
      </dgm:t>
    </dgm:pt>
    <dgm:pt modelId="{053C7A22-B851-402D-981A-3B4623D1BB40}" type="pres">
      <dgm:prSet presAssocID="{AEA31C92-30A1-409A-AF96-D5BAC369D199}" presName="Name0" presStyleCnt="0">
        <dgm:presLayoutVars>
          <dgm:dir/>
          <dgm:resizeHandles val="exact"/>
        </dgm:presLayoutVars>
      </dgm:prSet>
      <dgm:spPr/>
    </dgm:pt>
    <dgm:pt modelId="{57230972-F105-4529-951C-A0D4D5ED659D}" type="pres">
      <dgm:prSet presAssocID="{4465BAB2-4D4D-4805-A271-F2D987E01281}" presName="node" presStyleLbl="node1" presStyleIdx="0" presStyleCnt="3">
        <dgm:presLayoutVars>
          <dgm:bulletEnabled val="1"/>
        </dgm:presLayoutVars>
      </dgm:prSet>
      <dgm:spPr/>
    </dgm:pt>
    <dgm:pt modelId="{2E7AC9D6-D1F8-4A23-A291-8A5CAE70EFBC}" type="pres">
      <dgm:prSet presAssocID="{E1808661-19D6-4B8B-B4F6-25E83DF8840D}" presName="sibTransSpacerBeforeConnector" presStyleCnt="0"/>
      <dgm:spPr/>
    </dgm:pt>
    <dgm:pt modelId="{480237EB-1868-4C36-A655-453B4F2C5F20}" type="pres">
      <dgm:prSet presAssocID="{E1808661-19D6-4B8B-B4F6-25E83DF8840D}" presName="sibTrans" presStyleLbl="node1" presStyleIdx="1" presStyleCnt="3"/>
      <dgm:spPr/>
    </dgm:pt>
    <dgm:pt modelId="{23144579-C846-4232-A506-440E0E5F8781}" type="pres">
      <dgm:prSet presAssocID="{E1808661-19D6-4B8B-B4F6-25E83DF8840D}" presName="sibTransSpacerAfterConnector" presStyleCnt="0"/>
      <dgm:spPr/>
    </dgm:pt>
    <dgm:pt modelId="{4CE337A6-0E31-4C78-8364-C75A7FA083A5}" type="pres">
      <dgm:prSet presAssocID="{F77E0F5C-E456-4576-A5FF-86522A8DCBEE}" presName="node" presStyleLbl="node1" presStyleIdx="2" presStyleCnt="3">
        <dgm:presLayoutVars>
          <dgm:bulletEnabled val="1"/>
        </dgm:presLayoutVars>
      </dgm:prSet>
      <dgm:spPr/>
    </dgm:pt>
  </dgm:ptLst>
  <dgm:cxnLst>
    <dgm:cxn modelId="{A1EF3527-7E04-4578-9C95-5AC1E2D24092}" srcId="{AEA31C92-30A1-409A-AF96-D5BAC369D199}" destId="{F77E0F5C-E456-4576-A5FF-86522A8DCBEE}" srcOrd="1" destOrd="0" parTransId="{B6F643E9-5566-4DF6-82DF-CFABF6400856}" sibTransId="{3EA99622-CE90-40E4-B358-248EAEE510CD}"/>
    <dgm:cxn modelId="{EE240874-9712-42CE-BAF2-EE51268B139D}" type="presOf" srcId="{F77E0F5C-E456-4576-A5FF-86522A8DCBEE}" destId="{4CE337A6-0E31-4C78-8364-C75A7FA083A5}" srcOrd="0" destOrd="0" presId="urn:microsoft.com/office/officeart/2016/7/layout/BasicProcessNew"/>
    <dgm:cxn modelId="{2A6D9087-C406-45B8-BF25-5C404F91631B}" srcId="{AEA31C92-30A1-409A-AF96-D5BAC369D199}" destId="{4465BAB2-4D4D-4805-A271-F2D987E01281}" srcOrd="0" destOrd="0" parTransId="{7314C726-7790-4A82-98E9-4F21FE218776}" sibTransId="{E1808661-19D6-4B8B-B4F6-25E83DF8840D}"/>
    <dgm:cxn modelId="{7A43C59F-01E2-4C82-80E8-2028853056E0}" type="presOf" srcId="{E1808661-19D6-4B8B-B4F6-25E83DF8840D}" destId="{480237EB-1868-4C36-A655-453B4F2C5F20}" srcOrd="0" destOrd="0" presId="urn:microsoft.com/office/officeart/2016/7/layout/BasicProcessNew"/>
    <dgm:cxn modelId="{D8B511D4-C356-4435-8FDC-6AF7BFD9E5C4}" type="presOf" srcId="{4465BAB2-4D4D-4805-A271-F2D987E01281}" destId="{57230972-F105-4529-951C-A0D4D5ED659D}" srcOrd="0" destOrd="0" presId="urn:microsoft.com/office/officeart/2016/7/layout/BasicProcessNew"/>
    <dgm:cxn modelId="{1F135FE0-8A72-40F5-A514-69CD36D21C73}" type="presOf" srcId="{AEA31C92-30A1-409A-AF96-D5BAC369D199}" destId="{053C7A22-B851-402D-981A-3B4623D1BB40}" srcOrd="0" destOrd="0" presId="urn:microsoft.com/office/officeart/2016/7/layout/BasicProcessNew"/>
    <dgm:cxn modelId="{BE4F7FE8-BAA4-4C55-AE0F-31D3C8B59146}" type="presParOf" srcId="{053C7A22-B851-402D-981A-3B4623D1BB40}" destId="{57230972-F105-4529-951C-A0D4D5ED659D}" srcOrd="0" destOrd="0" presId="urn:microsoft.com/office/officeart/2016/7/layout/BasicProcessNew"/>
    <dgm:cxn modelId="{64F61BFC-48E2-4EA2-9B8D-C393BB6BB073}" type="presParOf" srcId="{053C7A22-B851-402D-981A-3B4623D1BB40}" destId="{2E7AC9D6-D1F8-4A23-A291-8A5CAE70EFBC}" srcOrd="1" destOrd="0" presId="urn:microsoft.com/office/officeart/2016/7/layout/BasicProcessNew"/>
    <dgm:cxn modelId="{666B23D3-CF03-44E5-8655-1EA35B0CA869}" type="presParOf" srcId="{053C7A22-B851-402D-981A-3B4623D1BB40}" destId="{480237EB-1868-4C36-A655-453B4F2C5F20}" srcOrd="2" destOrd="0" presId="urn:microsoft.com/office/officeart/2016/7/layout/BasicProcessNew"/>
    <dgm:cxn modelId="{0224B737-4609-42E1-8D2D-B054156C99F1}" type="presParOf" srcId="{053C7A22-B851-402D-981A-3B4623D1BB40}" destId="{23144579-C846-4232-A506-440E0E5F8781}" srcOrd="3" destOrd="0" presId="urn:microsoft.com/office/officeart/2016/7/layout/BasicProcessNew"/>
    <dgm:cxn modelId="{3CFFC9EF-293E-42D6-B61E-059372E24A2B}" type="presParOf" srcId="{053C7A22-B851-402D-981A-3B4623D1BB40}" destId="{4CE337A6-0E31-4C78-8364-C75A7FA083A5}" srcOrd="4"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721C2-A349-4BC6-A195-24C9597BBD76}">
      <dsp:nvSpPr>
        <dsp:cNvPr id="0" name=""/>
        <dsp:cNvSpPr/>
      </dsp:nvSpPr>
      <dsp:spPr>
        <a:xfrm>
          <a:off x="531637" y="23834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E0F0B-31FD-411D-A8F8-133CB9978CB8}">
      <dsp:nvSpPr>
        <dsp:cNvPr id="0" name=""/>
        <dsp:cNvSpPr/>
      </dsp:nvSpPr>
      <dsp:spPr>
        <a:xfrm>
          <a:off x="765637" y="47234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BBAA9E-680C-4CD1-A1F4-7E91969090DC}">
      <dsp:nvSpPr>
        <dsp:cNvPr id="0" name=""/>
        <dsp:cNvSpPr/>
      </dsp:nvSpPr>
      <dsp:spPr>
        <a:xfrm>
          <a:off x="180637" y="1678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0" i="0" kern="1200"/>
            <a:t>Problem Statement</a:t>
          </a:r>
          <a:endParaRPr lang="en-US" sz="2100" kern="1200"/>
        </a:p>
      </dsp:txBody>
      <dsp:txXfrm>
        <a:off x="180637" y="1678343"/>
        <a:ext cx="1800000" cy="720000"/>
      </dsp:txXfrm>
    </dsp:sp>
    <dsp:sp modelId="{FF284833-CD41-4C5E-9C48-22E48FE24656}">
      <dsp:nvSpPr>
        <dsp:cNvPr id="0" name=""/>
        <dsp:cNvSpPr/>
      </dsp:nvSpPr>
      <dsp:spPr>
        <a:xfrm>
          <a:off x="2646637" y="23834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E1E20-478B-424B-89AF-8391862E9B9F}">
      <dsp:nvSpPr>
        <dsp:cNvPr id="0" name=""/>
        <dsp:cNvSpPr/>
      </dsp:nvSpPr>
      <dsp:spPr>
        <a:xfrm>
          <a:off x="2880637" y="47234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5D3711-B6FB-49A8-92B1-27F081E35BDB}">
      <dsp:nvSpPr>
        <dsp:cNvPr id="0" name=""/>
        <dsp:cNvSpPr/>
      </dsp:nvSpPr>
      <dsp:spPr>
        <a:xfrm>
          <a:off x="2295637" y="1678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0" i="0" kern="1200"/>
            <a:t>Solution</a:t>
          </a:r>
          <a:endParaRPr lang="en-US" sz="2100" kern="1200"/>
        </a:p>
      </dsp:txBody>
      <dsp:txXfrm>
        <a:off x="2295637" y="1678343"/>
        <a:ext cx="1800000" cy="720000"/>
      </dsp:txXfrm>
    </dsp:sp>
    <dsp:sp modelId="{78EF81A7-BBC6-487F-B775-EF3D82C1A6AA}">
      <dsp:nvSpPr>
        <dsp:cNvPr id="0" name=""/>
        <dsp:cNvSpPr/>
      </dsp:nvSpPr>
      <dsp:spPr>
        <a:xfrm>
          <a:off x="4761637" y="23834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A33DB-2C29-4923-929D-73B4901A2C01}">
      <dsp:nvSpPr>
        <dsp:cNvPr id="0" name=""/>
        <dsp:cNvSpPr/>
      </dsp:nvSpPr>
      <dsp:spPr>
        <a:xfrm>
          <a:off x="4995637" y="47234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307331-A344-4D8B-85F8-4FB94A426217}">
      <dsp:nvSpPr>
        <dsp:cNvPr id="0" name=""/>
        <dsp:cNvSpPr/>
      </dsp:nvSpPr>
      <dsp:spPr>
        <a:xfrm>
          <a:off x="4410637" y="1678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0" i="0" kern="1200"/>
            <a:t>Algorithm</a:t>
          </a:r>
          <a:endParaRPr lang="en-US" sz="2100" kern="1200"/>
        </a:p>
      </dsp:txBody>
      <dsp:txXfrm>
        <a:off x="4410637" y="1678343"/>
        <a:ext cx="1800000" cy="720000"/>
      </dsp:txXfrm>
    </dsp:sp>
    <dsp:sp modelId="{8EDA664B-EDE8-41CE-A476-203B5820EB47}">
      <dsp:nvSpPr>
        <dsp:cNvPr id="0" name=""/>
        <dsp:cNvSpPr/>
      </dsp:nvSpPr>
      <dsp:spPr>
        <a:xfrm>
          <a:off x="531637" y="284834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99697-2DB0-487F-A5F5-EFE3BDFC9683}">
      <dsp:nvSpPr>
        <dsp:cNvPr id="0" name=""/>
        <dsp:cNvSpPr/>
      </dsp:nvSpPr>
      <dsp:spPr>
        <a:xfrm>
          <a:off x="765637" y="308234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2106D2-2738-41DB-A451-5506B3BEB91C}">
      <dsp:nvSpPr>
        <dsp:cNvPr id="0" name=""/>
        <dsp:cNvSpPr/>
      </dsp:nvSpPr>
      <dsp:spPr>
        <a:xfrm>
          <a:off x="180637" y="4288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0" i="0" kern="1200"/>
            <a:t>Deployment</a:t>
          </a:r>
          <a:endParaRPr lang="en-US" sz="2100" kern="1200"/>
        </a:p>
      </dsp:txBody>
      <dsp:txXfrm>
        <a:off x="180637" y="4288343"/>
        <a:ext cx="1800000" cy="720000"/>
      </dsp:txXfrm>
    </dsp:sp>
    <dsp:sp modelId="{6E7AC20B-F2DD-4CDA-AD62-122A0B303A8D}">
      <dsp:nvSpPr>
        <dsp:cNvPr id="0" name=""/>
        <dsp:cNvSpPr/>
      </dsp:nvSpPr>
      <dsp:spPr>
        <a:xfrm>
          <a:off x="2646637" y="284834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EB879-A71A-4E15-BEE2-165F46710DA9}">
      <dsp:nvSpPr>
        <dsp:cNvPr id="0" name=""/>
        <dsp:cNvSpPr/>
      </dsp:nvSpPr>
      <dsp:spPr>
        <a:xfrm>
          <a:off x="2880637" y="308234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4B86FE-43EC-450C-B2FD-59F3E5DE3F5E}">
      <dsp:nvSpPr>
        <dsp:cNvPr id="0" name=""/>
        <dsp:cNvSpPr/>
      </dsp:nvSpPr>
      <dsp:spPr>
        <a:xfrm>
          <a:off x="2295637" y="4288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0" i="0" kern="1200"/>
            <a:t>Conclusion</a:t>
          </a:r>
          <a:endParaRPr lang="en-US" sz="2100" kern="1200"/>
        </a:p>
      </dsp:txBody>
      <dsp:txXfrm>
        <a:off x="2295637" y="4288343"/>
        <a:ext cx="1800000" cy="720000"/>
      </dsp:txXfrm>
    </dsp:sp>
    <dsp:sp modelId="{86C37BE6-E3B8-4CF4-AC4A-50529516643E}">
      <dsp:nvSpPr>
        <dsp:cNvPr id="0" name=""/>
        <dsp:cNvSpPr/>
      </dsp:nvSpPr>
      <dsp:spPr>
        <a:xfrm>
          <a:off x="4761637" y="284834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38B0E-B4F3-4ADD-A8B3-CB9B8822E5F4}">
      <dsp:nvSpPr>
        <dsp:cNvPr id="0" name=""/>
        <dsp:cNvSpPr/>
      </dsp:nvSpPr>
      <dsp:spPr>
        <a:xfrm>
          <a:off x="4995637" y="3082343"/>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BA738E-EA6F-4F12-B3FE-21B882975AE4}">
      <dsp:nvSpPr>
        <dsp:cNvPr id="0" name=""/>
        <dsp:cNvSpPr/>
      </dsp:nvSpPr>
      <dsp:spPr>
        <a:xfrm>
          <a:off x="4410637" y="42883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b="0" i="0" kern="1200"/>
            <a:t>Future Scope</a:t>
          </a:r>
          <a:endParaRPr lang="en-US" sz="2100" kern="1200"/>
        </a:p>
      </dsp:txBody>
      <dsp:txXfrm>
        <a:off x="4410637" y="428834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E100A-C001-4444-A815-868C479E6AAC}">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D3AED48-2DBF-4219-8CD6-31FF6C53095C}">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In today's digital age, where cybersecurity threats loom large, one of the significant concerns is the proliferation of keyloggers, stealthy software tools designed to monitor and record keystrokes on a user's computer without their knowledge. </a:t>
          </a:r>
          <a:endParaRPr lang="en-US" sz="1800" kern="1200"/>
        </a:p>
      </dsp:txBody>
      <dsp:txXfrm>
        <a:off x="536117" y="696288"/>
        <a:ext cx="3970751" cy="2465433"/>
      </dsp:txXfrm>
    </dsp:sp>
    <dsp:sp modelId="{196A18F2-AD71-4EAE-BC37-8690187E4E35}">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C6BD9D2-813D-452E-9E59-0E13D6DD59F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Keyloggers pose a severe threat to individuals and organizations as they can capture sensitive information such as passwords, credit card details, and other personal data, leading to identity theft, financial loss, and privacy breaches.</a:t>
          </a:r>
          <a:endParaRPr lang="en-US" sz="1800" kern="1200"/>
        </a:p>
      </dsp:txBody>
      <dsp:txXfrm>
        <a:off x="5576754" y="696288"/>
        <a:ext cx="3970751" cy="2465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2EBFA-F977-4B6D-9646-42266E550B8E}">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33BDE6C-CF1F-4C65-B8D0-09E201708FFB}">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(key_log.json).</a:t>
          </a:r>
          <a:endParaRPr lang="en-US" sz="1600" kern="1200"/>
        </a:p>
      </dsp:txBody>
      <dsp:txXfrm>
        <a:off x="536117" y="696288"/>
        <a:ext cx="3970751" cy="2465433"/>
      </dsp:txXfrm>
    </dsp:sp>
    <dsp:sp modelId="{C0E5470B-50E3-49CC-9E14-78DC08961378}">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D7629C6-6743-4EB3-B352-A91911E344FE}">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endParaRPr lang="en-US" sz="1600" kern="1200" dirty="0"/>
        </a:p>
      </dsp:txBody>
      <dsp:txXfrm>
        <a:off x="5576754" y="696288"/>
        <a:ext cx="3970751" cy="2465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C58F8-82ED-45AA-9CA1-FB52EEA4D7F4}">
      <dsp:nvSpPr>
        <dsp:cNvPr id="0" name=""/>
        <dsp:cNvSpPr/>
      </dsp:nvSpPr>
      <dsp:spPr>
        <a:xfrm>
          <a:off x="601586" y="580"/>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1.Initialization:</a:t>
          </a:r>
          <a:endParaRPr lang="en-US" sz="2100" kern="1200"/>
        </a:p>
        <a:p>
          <a:pPr marL="171450" lvl="1" indent="-171450" algn="l" defTabSz="711200">
            <a:lnSpc>
              <a:spcPct val="90000"/>
            </a:lnSpc>
            <a:spcBef>
              <a:spcPct val="0"/>
            </a:spcBef>
            <a:spcAft>
              <a:spcPct val="15000"/>
            </a:spcAft>
            <a:buChar char="•"/>
          </a:pPr>
          <a:r>
            <a:rPr lang="en-US" sz="1600" b="0" i="0" kern="1200" baseline="0"/>
            <a:t>Set up a list and variables to track key events. </a:t>
          </a:r>
          <a:endParaRPr lang="en-US" sz="1600" kern="1200"/>
        </a:p>
      </dsp:txBody>
      <dsp:txXfrm>
        <a:off x="601586" y="580"/>
        <a:ext cx="2631940" cy="1579164"/>
      </dsp:txXfrm>
    </dsp:sp>
    <dsp:sp modelId="{9318735A-54C4-44ED-8A74-19C11A85B800}">
      <dsp:nvSpPr>
        <dsp:cNvPr id="0" name=""/>
        <dsp:cNvSpPr/>
      </dsp:nvSpPr>
      <dsp:spPr>
        <a:xfrm>
          <a:off x="3496721" y="580"/>
          <a:ext cx="2631940" cy="1579164"/>
        </a:xfrm>
        <a:prstGeom prst="rect">
          <a:avLst/>
        </a:prstGeom>
        <a:gradFill rotWithShape="0">
          <a:gsLst>
            <a:gs pos="0">
              <a:schemeClr val="accent2">
                <a:hueOff val="-1311081"/>
                <a:satOff val="-1555"/>
                <a:lumOff val="-823"/>
                <a:alphaOff val="0"/>
                <a:tint val="98000"/>
                <a:lumMod val="114000"/>
              </a:schemeClr>
            </a:gs>
            <a:gs pos="100000">
              <a:schemeClr val="accent2">
                <a:hueOff val="-1311081"/>
                <a:satOff val="-1555"/>
                <a:lumOff val="-82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Logging Functions:</a:t>
          </a:r>
          <a:endParaRPr lang="en-US" sz="2100" kern="1200"/>
        </a:p>
        <a:p>
          <a:pPr marL="171450" lvl="1" indent="-171450" algn="l" defTabSz="711200">
            <a:lnSpc>
              <a:spcPct val="90000"/>
            </a:lnSpc>
            <a:spcBef>
              <a:spcPct val="0"/>
            </a:spcBef>
            <a:spcAft>
              <a:spcPct val="15000"/>
            </a:spcAft>
            <a:buChar char="•"/>
          </a:pPr>
          <a:r>
            <a:rPr lang="en-US" sz="1600" b="0" i="0" kern="1200" baseline="0"/>
            <a:t>Implement functions to log keys to text and JSON. </a:t>
          </a:r>
          <a:endParaRPr lang="en-US" sz="1600" kern="1200"/>
        </a:p>
      </dsp:txBody>
      <dsp:txXfrm>
        <a:off x="3496721" y="580"/>
        <a:ext cx="2631940" cy="1579164"/>
      </dsp:txXfrm>
    </dsp:sp>
    <dsp:sp modelId="{9DEAD786-B587-465A-8881-9EF519060688}">
      <dsp:nvSpPr>
        <dsp:cNvPr id="0" name=""/>
        <dsp:cNvSpPr/>
      </dsp:nvSpPr>
      <dsp:spPr>
        <a:xfrm>
          <a:off x="6391855" y="580"/>
          <a:ext cx="2631940" cy="1579164"/>
        </a:xfrm>
        <a:prstGeom prst="rect">
          <a:avLst/>
        </a:prstGeom>
        <a:gradFill rotWithShape="0">
          <a:gsLst>
            <a:gs pos="0">
              <a:schemeClr val="accent2">
                <a:hueOff val="-2622161"/>
                <a:satOff val="-3110"/>
                <a:lumOff val="-1647"/>
                <a:alphaOff val="0"/>
                <a:tint val="98000"/>
                <a:lumMod val="114000"/>
              </a:schemeClr>
            </a:gs>
            <a:gs pos="100000">
              <a:schemeClr val="accent2">
                <a:hueOff val="-2622161"/>
                <a:satOff val="-3110"/>
                <a:lumOff val="-1647"/>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Event Handlers:</a:t>
          </a:r>
          <a:endParaRPr lang="en-US" sz="2100" kern="1200"/>
        </a:p>
        <a:p>
          <a:pPr marL="171450" lvl="1" indent="-171450" algn="l" defTabSz="711200">
            <a:lnSpc>
              <a:spcPct val="90000"/>
            </a:lnSpc>
            <a:spcBef>
              <a:spcPct val="0"/>
            </a:spcBef>
            <a:spcAft>
              <a:spcPct val="15000"/>
            </a:spcAft>
            <a:buChar char="•"/>
          </a:pPr>
          <a:r>
            <a:rPr lang="en-US" sz="1600" b="0" i="0" kern="1200" baseline="0"/>
            <a:t>Define actions for key press and release. </a:t>
          </a:r>
          <a:endParaRPr lang="en-US" sz="1600" kern="1200"/>
        </a:p>
      </dsp:txBody>
      <dsp:txXfrm>
        <a:off x="6391855" y="580"/>
        <a:ext cx="2631940" cy="1579164"/>
      </dsp:txXfrm>
    </dsp:sp>
    <dsp:sp modelId="{122BACF8-0F5F-4F64-8334-3B55D203B6CF}">
      <dsp:nvSpPr>
        <dsp:cNvPr id="0" name=""/>
        <dsp:cNvSpPr/>
      </dsp:nvSpPr>
      <dsp:spPr>
        <a:xfrm>
          <a:off x="601586" y="1842938"/>
          <a:ext cx="2631940" cy="1579164"/>
        </a:xfrm>
        <a:prstGeom prst="rect">
          <a:avLst/>
        </a:prstGeom>
        <a:gradFill rotWithShape="0">
          <a:gsLst>
            <a:gs pos="0">
              <a:schemeClr val="accent2">
                <a:hueOff val="-3933242"/>
                <a:satOff val="-4666"/>
                <a:lumOff val="-2470"/>
                <a:alphaOff val="0"/>
                <a:tint val="98000"/>
                <a:lumMod val="114000"/>
              </a:schemeClr>
            </a:gs>
            <a:gs pos="100000">
              <a:schemeClr val="accent2">
                <a:hueOff val="-3933242"/>
                <a:satOff val="-4666"/>
                <a:lumOff val="-247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Keylogger Controls:</a:t>
          </a:r>
          <a:endParaRPr lang="en-US" sz="2100" kern="1200"/>
        </a:p>
        <a:p>
          <a:pPr marL="171450" lvl="1" indent="-171450" algn="l" defTabSz="711200">
            <a:lnSpc>
              <a:spcPct val="90000"/>
            </a:lnSpc>
            <a:spcBef>
              <a:spcPct val="0"/>
            </a:spcBef>
            <a:spcAft>
              <a:spcPct val="15000"/>
            </a:spcAft>
            <a:buChar char="•"/>
          </a:pPr>
          <a:r>
            <a:rPr lang="en-US" sz="1600" b="0" i="0" kern="1200" baseline="0"/>
            <a:t>Create functions to start and stop logging. </a:t>
          </a:r>
          <a:endParaRPr lang="en-US" sz="1600" kern="1200"/>
        </a:p>
      </dsp:txBody>
      <dsp:txXfrm>
        <a:off x="601586" y="1842938"/>
        <a:ext cx="2631940" cy="1579164"/>
      </dsp:txXfrm>
    </dsp:sp>
    <dsp:sp modelId="{D23E07C2-4D02-4A67-A8ED-B8C4B0E738F2}">
      <dsp:nvSpPr>
        <dsp:cNvPr id="0" name=""/>
        <dsp:cNvSpPr/>
      </dsp:nvSpPr>
      <dsp:spPr>
        <a:xfrm>
          <a:off x="3496721" y="1842938"/>
          <a:ext cx="2631940" cy="1579164"/>
        </a:xfrm>
        <a:prstGeom prst="rect">
          <a:avLst/>
        </a:prstGeom>
        <a:gradFill rotWithShape="0">
          <a:gsLst>
            <a:gs pos="0">
              <a:schemeClr val="accent2">
                <a:hueOff val="-5244323"/>
                <a:satOff val="-6221"/>
                <a:lumOff val="-3294"/>
                <a:alphaOff val="0"/>
                <a:tint val="98000"/>
                <a:lumMod val="114000"/>
              </a:schemeClr>
            </a:gs>
            <a:gs pos="100000">
              <a:schemeClr val="accent2">
                <a:hueOff val="-5244323"/>
                <a:satOff val="-6221"/>
                <a:lumOff val="-329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GUI Configuration:</a:t>
          </a:r>
          <a:endParaRPr lang="en-US" sz="2100" kern="1200"/>
        </a:p>
        <a:p>
          <a:pPr marL="171450" lvl="1" indent="-171450" algn="l" defTabSz="711200">
            <a:lnSpc>
              <a:spcPct val="90000"/>
            </a:lnSpc>
            <a:spcBef>
              <a:spcPct val="0"/>
            </a:spcBef>
            <a:spcAft>
              <a:spcPct val="15000"/>
            </a:spcAft>
            <a:buChar char="•"/>
          </a:pPr>
          <a:r>
            <a:rPr lang="en-US" sz="1600" b="0" i="0" kern="1200" baseline="0"/>
            <a:t>Set up the main window with buttons and labels. </a:t>
          </a:r>
          <a:endParaRPr lang="en-US" sz="1600" kern="1200"/>
        </a:p>
      </dsp:txBody>
      <dsp:txXfrm>
        <a:off x="3496721" y="1842938"/>
        <a:ext cx="2631940" cy="1579164"/>
      </dsp:txXfrm>
    </dsp:sp>
    <dsp:sp modelId="{36998E00-5A8C-4F13-8F6B-D3CFD6F0E67F}">
      <dsp:nvSpPr>
        <dsp:cNvPr id="0" name=""/>
        <dsp:cNvSpPr/>
      </dsp:nvSpPr>
      <dsp:spPr>
        <a:xfrm>
          <a:off x="6391855" y="1842938"/>
          <a:ext cx="2631940" cy="1579164"/>
        </a:xfrm>
        <a:prstGeom prst="rect">
          <a:avLst/>
        </a:prstGeom>
        <a:gradFill rotWithShape="0">
          <a:gsLst>
            <a:gs pos="0">
              <a:schemeClr val="accent2">
                <a:hueOff val="-6555403"/>
                <a:satOff val="-7776"/>
                <a:lumOff val="-4117"/>
                <a:alphaOff val="0"/>
                <a:tint val="98000"/>
                <a:lumMod val="114000"/>
              </a:schemeClr>
            </a:gs>
            <a:gs pos="100000">
              <a:schemeClr val="accent2">
                <a:hueOff val="-6555403"/>
                <a:satOff val="-7776"/>
                <a:lumOff val="-4117"/>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a:t>Main Loop:</a:t>
          </a:r>
          <a:endParaRPr lang="en-US" sz="2100" kern="1200"/>
        </a:p>
        <a:p>
          <a:pPr marL="171450" lvl="1" indent="-171450" algn="l" defTabSz="711200">
            <a:lnSpc>
              <a:spcPct val="90000"/>
            </a:lnSpc>
            <a:spcBef>
              <a:spcPct val="0"/>
            </a:spcBef>
            <a:spcAft>
              <a:spcPct val="15000"/>
            </a:spcAft>
            <a:buChar char="•"/>
          </a:pPr>
          <a:r>
            <a:rPr lang="en-US" sz="1600" b="0" i="0" kern="1200" baseline="0"/>
            <a:t>Run the GUI loop to enable user interaction. </a:t>
          </a:r>
          <a:endParaRPr lang="en-US" sz="1600" kern="1200"/>
        </a:p>
      </dsp:txBody>
      <dsp:txXfrm>
        <a:off x="6391855" y="1842938"/>
        <a:ext cx="2631940" cy="15791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0033A-8E4F-4D56-92D2-929C5BC9B3B2}">
      <dsp:nvSpPr>
        <dsp:cNvPr id="0" name=""/>
        <dsp:cNvSpPr/>
      </dsp:nvSpPr>
      <dsp:spPr>
        <a:xfrm>
          <a:off x="601586" y="580"/>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Code Review:</a:t>
          </a:r>
          <a:r>
            <a:rPr lang="en-US" sz="2100" b="0" i="0" kern="1200" baseline="0" dirty="0"/>
            <a:t> Check for bugs and correct file paths. </a:t>
          </a:r>
          <a:endParaRPr lang="en-US" sz="2100" kern="1200" dirty="0"/>
        </a:p>
      </dsp:txBody>
      <dsp:txXfrm>
        <a:off x="601586" y="580"/>
        <a:ext cx="2631940" cy="1579164"/>
      </dsp:txXfrm>
    </dsp:sp>
    <dsp:sp modelId="{B1F97273-C3F0-4B93-8E95-D05A824BE977}">
      <dsp:nvSpPr>
        <dsp:cNvPr id="0" name=""/>
        <dsp:cNvSpPr/>
      </dsp:nvSpPr>
      <dsp:spPr>
        <a:xfrm>
          <a:off x="3496721" y="580"/>
          <a:ext cx="2631940" cy="157916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a:t>Packaging:</a:t>
          </a:r>
          <a:r>
            <a:rPr lang="en-US" sz="2100" b="0" i="0" kern="1200" baseline="0"/>
            <a:t> Convert the script to an executable. </a:t>
          </a:r>
          <a:endParaRPr lang="en-US" sz="2100" kern="1200"/>
        </a:p>
      </dsp:txBody>
      <dsp:txXfrm>
        <a:off x="3496721" y="580"/>
        <a:ext cx="2631940" cy="1579164"/>
      </dsp:txXfrm>
    </dsp:sp>
    <dsp:sp modelId="{0E215A19-5ABF-4BA0-8866-B92524723920}">
      <dsp:nvSpPr>
        <dsp:cNvPr id="0" name=""/>
        <dsp:cNvSpPr/>
      </dsp:nvSpPr>
      <dsp:spPr>
        <a:xfrm>
          <a:off x="6391855" y="580"/>
          <a:ext cx="2631940" cy="1579164"/>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a:t>Deployment:</a:t>
          </a:r>
          <a:r>
            <a:rPr lang="en-US" sz="2100" b="0" i="0" kern="1200" baseline="0"/>
            <a:t> Place the executable on the target machine. </a:t>
          </a:r>
          <a:endParaRPr lang="en-US" sz="2100" kern="1200"/>
        </a:p>
      </dsp:txBody>
      <dsp:txXfrm>
        <a:off x="6391855" y="580"/>
        <a:ext cx="2631940" cy="1579164"/>
      </dsp:txXfrm>
    </dsp:sp>
    <dsp:sp modelId="{46E42607-D2F1-4440-8D44-803E7570DC57}">
      <dsp:nvSpPr>
        <dsp:cNvPr id="0" name=""/>
        <dsp:cNvSpPr/>
      </dsp:nvSpPr>
      <dsp:spPr>
        <a:xfrm>
          <a:off x="601586" y="1842938"/>
          <a:ext cx="2631940" cy="157916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AutoStart Setup:</a:t>
          </a:r>
          <a:r>
            <a:rPr lang="en-US" sz="2100" b="0" i="0" kern="1200" baseline="0" dirty="0"/>
            <a:t> Configure startup execution if needed. </a:t>
          </a:r>
          <a:endParaRPr lang="en-US" sz="2100" kern="1200" dirty="0"/>
        </a:p>
      </dsp:txBody>
      <dsp:txXfrm>
        <a:off x="601586" y="1842938"/>
        <a:ext cx="2631940" cy="1579164"/>
      </dsp:txXfrm>
    </dsp:sp>
    <dsp:sp modelId="{CD3672DF-5692-4461-8E67-F4AEF419ED30}">
      <dsp:nvSpPr>
        <dsp:cNvPr id="0" name=""/>
        <dsp:cNvSpPr/>
      </dsp:nvSpPr>
      <dsp:spPr>
        <a:xfrm>
          <a:off x="3496721" y="1842938"/>
          <a:ext cx="2631940" cy="1579164"/>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a:t>Execution:</a:t>
          </a:r>
          <a:r>
            <a:rPr lang="en-US" sz="2100" b="0" i="0" kern="1200" baseline="0"/>
            <a:t> Run the keylogger and monitor its output. </a:t>
          </a:r>
          <a:endParaRPr lang="en-US" sz="2100" kern="1200"/>
        </a:p>
      </dsp:txBody>
      <dsp:txXfrm>
        <a:off x="3496721" y="1842938"/>
        <a:ext cx="2631940" cy="1579164"/>
      </dsp:txXfrm>
    </dsp:sp>
    <dsp:sp modelId="{07D5EA45-3017-4264-BDC3-AEF32C187BFA}">
      <dsp:nvSpPr>
        <dsp:cNvPr id="0" name=""/>
        <dsp:cNvSpPr/>
      </dsp:nvSpPr>
      <dsp:spPr>
        <a:xfrm>
          <a:off x="6391855" y="1842938"/>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a:t>Maintenance:</a:t>
          </a:r>
          <a:r>
            <a:rPr lang="en-US" sz="2100" b="0" i="0" kern="1200" baseline="0"/>
            <a:t> Update as needed and back up data. </a:t>
          </a:r>
          <a:endParaRPr lang="en-US" sz="2100" kern="1200"/>
        </a:p>
      </dsp:txBody>
      <dsp:txXfrm>
        <a:off x="6391855" y="1842938"/>
        <a:ext cx="2631940" cy="15791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30972-F105-4529-951C-A0D4D5ED659D}">
      <dsp:nvSpPr>
        <dsp:cNvPr id="0" name=""/>
        <dsp:cNvSpPr/>
      </dsp:nvSpPr>
      <dsp:spPr>
        <a:xfrm>
          <a:off x="4487" y="390201"/>
          <a:ext cx="4403800" cy="264228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977900">
            <a:lnSpc>
              <a:spcPct val="90000"/>
            </a:lnSpc>
            <a:spcBef>
              <a:spcPct val="0"/>
            </a:spcBef>
            <a:spcAft>
              <a:spcPct val="35000"/>
            </a:spcAft>
            <a:buNone/>
          </a:pPr>
          <a:r>
            <a:rPr lang="en-US" sz="2200" b="0" i="0" kern="1200"/>
            <a:t>Enhancing the keylogger application could involve adding secure user authentication, data encryption, customizable controls, and compliance with privacy laws. </a:t>
          </a:r>
          <a:endParaRPr lang="en-US" sz="2200" kern="1200"/>
        </a:p>
      </dsp:txBody>
      <dsp:txXfrm>
        <a:off x="4487" y="390201"/>
        <a:ext cx="4403800" cy="2642280"/>
      </dsp:txXfrm>
    </dsp:sp>
    <dsp:sp modelId="{480237EB-1868-4C36-A655-453B4F2C5F20}">
      <dsp:nvSpPr>
        <dsp:cNvPr id="0" name=""/>
        <dsp:cNvSpPr/>
      </dsp:nvSpPr>
      <dsp:spPr>
        <a:xfrm>
          <a:off x="4482406" y="1589841"/>
          <a:ext cx="660570" cy="243000"/>
        </a:xfrm>
        <a:prstGeom prst="rightArrow">
          <a:avLst>
            <a:gd name="adj1" fmla="val 50000"/>
            <a:gd name="adj2" fmla="val 5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CE337A6-0E31-4C78-8364-C75A7FA083A5}">
      <dsp:nvSpPr>
        <dsp:cNvPr id="0" name=""/>
        <dsp:cNvSpPr/>
      </dsp:nvSpPr>
      <dsp:spPr>
        <a:xfrm>
          <a:off x="5217094" y="390201"/>
          <a:ext cx="4403800" cy="2642280"/>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977900">
            <a:lnSpc>
              <a:spcPct val="90000"/>
            </a:lnSpc>
            <a:spcBef>
              <a:spcPct val="0"/>
            </a:spcBef>
            <a:spcAft>
              <a:spcPct val="35000"/>
            </a:spcAft>
            <a:buNone/>
          </a:pPr>
          <a:r>
            <a:rPr lang="en-US" sz="2200" b="0" i="0" kern="1200"/>
            <a:t>Future versions might also feature network capabilities for remote monitoring and integration with other software for expanded functionality. Always prioritize ethical use and user consent.</a:t>
          </a:r>
          <a:endParaRPr lang="en-US" sz="2200" kern="1200"/>
        </a:p>
      </dsp:txBody>
      <dsp:txXfrm>
        <a:off x="5217094" y="390201"/>
        <a:ext cx="4403800" cy="26422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FF484FE-2941-422A-9FFB-BC78E5700517}" type="slidenum">
              <a:rPr lang="en-IN" smtClean="0"/>
              <a:t>‹#›</a:t>
            </a:fld>
            <a:endParaRPr lang="en-IN"/>
          </a:p>
        </p:txBody>
      </p:sp>
    </p:spTree>
    <p:extLst>
      <p:ext uri="{BB962C8B-B14F-4D97-AF65-F5344CB8AC3E}">
        <p14:creationId xmlns:p14="http://schemas.microsoft.com/office/powerpoint/2010/main" val="138687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18064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2672660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49879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45066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195356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25638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125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411391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11855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97315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01404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727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4B9E8-E272-4C8C-BE8B-6D6518B8742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44389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4B9E8-E272-4C8C-BE8B-6D6518B8742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61409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406835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71074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7D4B9E8-E272-4C8C-BE8B-6D6518B8742A}" type="datetimeFigureOut">
              <a:rPr lang="en-IN" smtClean="0"/>
              <a:t>03-04-2024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FF484FE-2941-422A-9FFB-BC78E5700517}" type="slidenum">
              <a:rPr lang="en-IN" smtClean="0"/>
              <a:t>‹#›</a:t>
            </a:fld>
            <a:endParaRPr lang="en-IN"/>
          </a:p>
        </p:txBody>
      </p:sp>
    </p:spTree>
    <p:extLst>
      <p:ext uri="{BB962C8B-B14F-4D97-AF65-F5344CB8AC3E}">
        <p14:creationId xmlns:p14="http://schemas.microsoft.com/office/powerpoint/2010/main" val="238581626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D4F4DA4-C427-4DEF-91E0-8E7129A4B3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8A59FAFC-7B5E-427D-A4B0-8DD38FC5C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B5E46F92-B11F-4D04-84C1-B48CE43C6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E49A7C8E-F405-4731-86CC-6F65E0AD6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C61AA71F-D19D-4361-A8DD-FB1505D4A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9A66077B-2F4D-4996-B9E4-70A41DC7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6" name="Freeform 5">
              <a:extLst>
                <a:ext uri="{FF2B5EF4-FFF2-40B4-BE49-F238E27FC236}">
                  <a16:creationId xmlns:a16="http://schemas.microsoft.com/office/drawing/2014/main" id="{8E765F22-322F-4361-8A97-254C7B442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7" name="Freeform 5">
              <a:extLst>
                <a:ext uri="{FF2B5EF4-FFF2-40B4-BE49-F238E27FC236}">
                  <a16:creationId xmlns:a16="http://schemas.microsoft.com/office/drawing/2014/main" id="{509B3A9B-4394-4305-9D7B-FD39CE433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9" name="Rectangle 18">
            <a:extLst>
              <a:ext uri="{FF2B5EF4-FFF2-40B4-BE49-F238E27FC236}">
                <a16:creationId xmlns:a16="http://schemas.microsoft.com/office/drawing/2014/main" id="{8DCAC2A9-D869-46E1-9DD3-353AE3254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9" name="Rectangle 28">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0CD3CEC0-658E-FF0A-1D72-B26E5DAC8C18}"/>
              </a:ext>
            </a:extLst>
          </p:cNvPr>
          <p:cNvSpPr>
            <a:spLocks noGrp="1"/>
          </p:cNvSpPr>
          <p:nvPr>
            <p:ph type="ctrTitle"/>
          </p:nvPr>
        </p:nvSpPr>
        <p:spPr>
          <a:xfrm>
            <a:off x="1154955" y="973667"/>
            <a:ext cx="2942210" cy="4833745"/>
          </a:xfrm>
        </p:spPr>
        <p:txBody>
          <a:bodyPr vert="horz" lIns="91440" tIns="45720" rIns="91440" bIns="45720" rtlCol="0" anchor="ctr">
            <a:normAutofit/>
          </a:bodyPr>
          <a:lstStyle/>
          <a:p>
            <a:br>
              <a:rPr lang="en-US" sz="3600">
                <a:solidFill>
                  <a:srgbClr val="EBEBEB"/>
                </a:solidFill>
              </a:rPr>
            </a:br>
            <a:r>
              <a:rPr lang="en-US" sz="3600">
                <a:solidFill>
                  <a:srgbClr val="EBEBEB"/>
                </a:solidFill>
              </a:rPr>
              <a:t>Naan Mudhalvan Project :</a:t>
            </a:r>
            <a:br>
              <a:rPr lang="en-US" sz="3600">
                <a:solidFill>
                  <a:srgbClr val="EBEBEB"/>
                </a:solidFill>
              </a:rPr>
            </a:br>
            <a:r>
              <a:rPr lang="en-US" sz="3600">
                <a:solidFill>
                  <a:srgbClr val="EBEBEB"/>
                </a:solidFill>
              </a:rPr>
              <a:t>Keyloggers</a:t>
            </a:r>
          </a:p>
        </p:txBody>
      </p:sp>
      <p:sp>
        <p:nvSpPr>
          <p:cNvPr id="35" name="Rectangle 34">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8BCE0E1B-85C7-0A23-16ED-4A11EA526A51}"/>
              </a:ext>
            </a:extLst>
          </p:cNvPr>
          <p:cNvSpPr>
            <a:spLocks/>
          </p:cNvSpPr>
          <p:nvPr/>
        </p:nvSpPr>
        <p:spPr>
          <a:xfrm>
            <a:off x="5194300" y="2788157"/>
            <a:ext cx="1032045" cy="1286448"/>
          </a:xfrm>
          <a:prstGeom prst="rect">
            <a:avLst/>
          </a:prstGeom>
        </p:spPr>
        <p:txBody>
          <a:bodyPr>
            <a:normAutofit fontScale="92500" lnSpcReduction="20000"/>
          </a:bodyPr>
          <a:lstStyle/>
          <a:p>
            <a:pPr defTabSz="301752">
              <a:lnSpc>
                <a:spcPct val="110000"/>
              </a:lnSpc>
              <a:spcBef>
                <a:spcPts val="132"/>
              </a:spcBef>
            </a:pPr>
            <a:br>
              <a:rPr lang="en-US" sz="1600" kern="1200" dirty="0">
                <a:solidFill>
                  <a:srgbClr val="185B79"/>
                </a:solidFill>
                <a:latin typeface="+mn-lt"/>
                <a:ea typeface="+mn-ea"/>
                <a:cs typeface="+mn-cs"/>
              </a:rPr>
            </a:br>
            <a:br>
              <a:rPr lang="en-US" sz="1600" kern="1200" dirty="0">
                <a:solidFill>
                  <a:srgbClr val="185B79"/>
                </a:solidFill>
                <a:latin typeface="+mn-lt"/>
                <a:ea typeface="+mn-ea"/>
                <a:cs typeface="+mn-cs"/>
              </a:rPr>
            </a:br>
            <a:br>
              <a:rPr lang="en-US" sz="1600" kern="1200" dirty="0">
                <a:solidFill>
                  <a:srgbClr val="185B79"/>
                </a:solidFill>
                <a:latin typeface="+mn-lt"/>
                <a:ea typeface="+mn-ea"/>
                <a:cs typeface="+mn-cs"/>
              </a:rPr>
            </a:br>
            <a:br>
              <a:rPr lang="en-US" sz="1600" kern="1200" dirty="0">
                <a:solidFill>
                  <a:srgbClr val="185B79"/>
                </a:solidFill>
                <a:latin typeface="+mn-lt"/>
                <a:ea typeface="+mn-ea"/>
                <a:cs typeface="+mn-cs"/>
              </a:rPr>
            </a:br>
            <a:endParaRPr lang="en-US" sz="2800" dirty="0"/>
          </a:p>
        </p:txBody>
      </p:sp>
      <p:sp>
        <p:nvSpPr>
          <p:cNvPr id="4" name="TextBox 3">
            <a:extLst>
              <a:ext uri="{FF2B5EF4-FFF2-40B4-BE49-F238E27FC236}">
                <a16:creationId xmlns:a16="http://schemas.microsoft.com/office/drawing/2014/main" id="{74D683DC-59A2-AC62-2A54-294B617660B7}"/>
              </a:ext>
            </a:extLst>
          </p:cNvPr>
          <p:cNvSpPr txBox="1"/>
          <p:nvPr/>
        </p:nvSpPr>
        <p:spPr>
          <a:xfrm>
            <a:off x="5580892" y="2760663"/>
            <a:ext cx="5542719" cy="1826141"/>
          </a:xfrm>
          <a:prstGeom prst="rect">
            <a:avLst/>
          </a:prstGeom>
          <a:noFill/>
        </p:spPr>
        <p:txBody>
          <a:bodyPr wrap="square" rtlCol="0">
            <a:spAutoFit/>
          </a:bodyPr>
          <a:lstStyle/>
          <a:p>
            <a:pPr defTabSz="301752">
              <a:spcBef>
                <a:spcPts val="198"/>
              </a:spcBef>
            </a:pPr>
            <a:r>
              <a:rPr lang="en-US" kern="1200" dirty="0">
                <a:solidFill>
                  <a:srgbClr val="185B79"/>
                </a:solidFill>
                <a:ea typeface="+mn-ea"/>
                <a:cs typeface="+mn-cs"/>
              </a:rPr>
              <a:t>Name: </a:t>
            </a:r>
            <a:r>
              <a:rPr lang="en-US" kern="1200" dirty="0">
                <a:solidFill>
                  <a:srgbClr val="555555"/>
                </a:solidFill>
                <a:ea typeface="+mn-ea"/>
                <a:cs typeface="+mn-cs"/>
              </a:rPr>
              <a:t>Furqan Ahmed Mohammed</a:t>
            </a:r>
          </a:p>
          <a:p>
            <a:pPr defTabSz="301752">
              <a:spcBef>
                <a:spcPts val="198"/>
              </a:spcBef>
            </a:pPr>
            <a:r>
              <a:rPr lang="en-US" kern="1200" dirty="0">
                <a:solidFill>
                  <a:srgbClr val="185B79"/>
                </a:solidFill>
                <a:ea typeface="+mn-ea"/>
                <a:cs typeface="+mn-cs"/>
              </a:rPr>
              <a:t>Dept: </a:t>
            </a:r>
            <a:r>
              <a:rPr lang="en-US" kern="1200" dirty="0">
                <a:solidFill>
                  <a:srgbClr val="555555"/>
                </a:solidFill>
                <a:ea typeface="+mn-ea"/>
                <a:cs typeface="+mn-cs"/>
              </a:rPr>
              <a:t>Computer Science And Engineering</a:t>
            </a:r>
          </a:p>
          <a:p>
            <a:pPr defTabSz="301752">
              <a:spcBef>
                <a:spcPts val="198"/>
              </a:spcBef>
            </a:pPr>
            <a:r>
              <a:rPr lang="en-US" kern="1200" dirty="0">
                <a:solidFill>
                  <a:srgbClr val="185B79"/>
                </a:solidFill>
                <a:ea typeface="+mn-ea"/>
                <a:cs typeface="+mn-cs"/>
              </a:rPr>
              <a:t>College: </a:t>
            </a:r>
            <a:r>
              <a:rPr lang="en-US" kern="1200" dirty="0" err="1">
                <a:solidFill>
                  <a:srgbClr val="555555"/>
                </a:solidFill>
                <a:ea typeface="+mn-ea"/>
                <a:cs typeface="+mn-cs"/>
              </a:rPr>
              <a:t>Aalim</a:t>
            </a:r>
            <a:r>
              <a:rPr lang="en-US" kern="1200" dirty="0">
                <a:solidFill>
                  <a:srgbClr val="555555"/>
                </a:solidFill>
                <a:ea typeface="+mn-ea"/>
                <a:cs typeface="+mn-cs"/>
              </a:rPr>
              <a:t> Muhammed </a:t>
            </a:r>
            <a:r>
              <a:rPr lang="en-US" kern="1200" dirty="0" err="1">
                <a:solidFill>
                  <a:srgbClr val="555555"/>
                </a:solidFill>
                <a:ea typeface="+mn-ea"/>
                <a:cs typeface="+mn-cs"/>
              </a:rPr>
              <a:t>Salegh</a:t>
            </a:r>
            <a:r>
              <a:rPr lang="en-US" kern="1200" dirty="0">
                <a:solidFill>
                  <a:srgbClr val="555555"/>
                </a:solidFill>
                <a:ea typeface="+mn-ea"/>
                <a:cs typeface="+mn-cs"/>
              </a:rPr>
              <a:t> College Of Engineering</a:t>
            </a:r>
          </a:p>
          <a:p>
            <a:pPr defTabSz="301752">
              <a:spcBef>
                <a:spcPts val="198"/>
              </a:spcBef>
            </a:pPr>
            <a:r>
              <a:rPr lang="en-US" sz="1600" kern="1200" dirty="0">
                <a:solidFill>
                  <a:srgbClr val="185B79"/>
                </a:solidFill>
                <a:ea typeface="+mn-ea"/>
                <a:cs typeface="+mn-cs"/>
              </a:rPr>
              <a:t>Email Id: </a:t>
            </a:r>
            <a:r>
              <a:rPr lang="en-IN" sz="1600" kern="1200" dirty="0">
                <a:solidFill>
                  <a:srgbClr val="555555"/>
                </a:solidFill>
                <a:ea typeface="+mn-ea"/>
                <a:cs typeface="+mn-cs"/>
              </a:rPr>
              <a:t>furqan076@gmail.com</a:t>
            </a:r>
          </a:p>
          <a:p>
            <a:pPr defTabSz="301752">
              <a:spcBef>
                <a:spcPts val="198"/>
              </a:spcBef>
            </a:pPr>
            <a:r>
              <a:rPr lang="en-US" kern="1200" dirty="0">
                <a:solidFill>
                  <a:srgbClr val="185B79"/>
                </a:solidFill>
                <a:ea typeface="+mn-ea"/>
                <a:cs typeface="+mn-cs"/>
              </a:rPr>
              <a:t>Subject:</a:t>
            </a:r>
            <a:r>
              <a:rPr lang="en-IN">
                <a:solidFill>
                  <a:srgbClr val="185B79"/>
                </a:solidFill>
              </a:rPr>
              <a:t> </a:t>
            </a:r>
            <a:r>
              <a:rPr lang="en-IN" kern="1200">
                <a:solidFill>
                  <a:srgbClr val="555555"/>
                </a:solidFill>
                <a:ea typeface="+mn-ea"/>
                <a:cs typeface="+mn-cs"/>
              </a:rPr>
              <a:t>Cybersecurity</a:t>
            </a:r>
            <a:endParaRPr lang="en-IN" sz="3200" dirty="0">
              <a:solidFill>
                <a:schemeClr val="bg1"/>
              </a:solidFill>
            </a:endParaRPr>
          </a:p>
        </p:txBody>
      </p:sp>
    </p:spTree>
    <p:extLst>
      <p:ext uri="{BB962C8B-B14F-4D97-AF65-F5344CB8AC3E}">
        <p14:creationId xmlns:p14="http://schemas.microsoft.com/office/powerpoint/2010/main" val="120123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Rectangle 16">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1"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8D537E93-0FCB-16FD-3DBE-B80FAADBCA7B}"/>
              </a:ext>
            </a:extLst>
          </p:cNvPr>
          <p:cNvSpPr>
            <a:spLocks noGrp="1"/>
          </p:cNvSpPr>
          <p:nvPr>
            <p:ph type="title"/>
          </p:nvPr>
        </p:nvSpPr>
        <p:spPr>
          <a:xfrm>
            <a:off x="1154955" y="973667"/>
            <a:ext cx="2942210" cy="4833745"/>
          </a:xfrm>
        </p:spPr>
        <p:txBody>
          <a:bodyPr>
            <a:normAutofit/>
          </a:bodyPr>
          <a:lstStyle/>
          <a:p>
            <a:r>
              <a:rPr lang="en-US" b="1">
                <a:solidFill>
                  <a:srgbClr val="EBEBEB"/>
                </a:solidFill>
              </a:rPr>
              <a:t>Index:</a:t>
            </a:r>
            <a:endParaRPr lang="en-IN" b="1">
              <a:solidFill>
                <a:srgbClr val="EBEBEB"/>
              </a:solidFill>
            </a:endParaRPr>
          </a:p>
        </p:txBody>
      </p:sp>
      <p:sp>
        <p:nvSpPr>
          <p:cNvPr id="23" name="Rectangle 22">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AB5C2C9-4B80-35C5-79B2-45E34E28F255}"/>
              </a:ext>
            </a:extLst>
          </p:cNvPr>
          <p:cNvGraphicFramePr>
            <a:graphicFrameLocks noGrp="1"/>
          </p:cNvGraphicFramePr>
          <p:nvPr>
            <p:ph idx="1"/>
            <p:extLst>
              <p:ext uri="{D42A27DB-BD31-4B8C-83A1-F6EECF244321}">
                <p14:modId xmlns:p14="http://schemas.microsoft.com/office/powerpoint/2010/main" val="2940854696"/>
              </p:ext>
            </p:extLst>
          </p:nvPr>
        </p:nvGraphicFramePr>
        <p:xfrm>
          <a:off x="5194300" y="1047880"/>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058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D8DA4048-81D1-B312-C781-AFDAEA71785A}"/>
              </a:ext>
            </a:extLst>
          </p:cNvPr>
          <p:cNvSpPr>
            <a:spLocks noGrp="1"/>
          </p:cNvSpPr>
          <p:nvPr>
            <p:ph type="title"/>
          </p:nvPr>
        </p:nvSpPr>
        <p:spPr>
          <a:xfrm>
            <a:off x="1154954" y="973669"/>
            <a:ext cx="8825659" cy="706964"/>
          </a:xfrm>
        </p:spPr>
        <p:txBody>
          <a:bodyPr>
            <a:normAutofit/>
          </a:bodyPr>
          <a:lstStyle/>
          <a:p>
            <a:r>
              <a:rPr lang="en-US">
                <a:solidFill>
                  <a:srgbClr val="FFFFFF"/>
                </a:solidFill>
              </a:rPr>
              <a:t>Problem Statement:</a:t>
            </a:r>
            <a:endParaRPr lang="en-IN">
              <a:solidFill>
                <a:srgbClr val="FFFFFF"/>
              </a:solidFill>
            </a:endParaRPr>
          </a:p>
        </p:txBody>
      </p:sp>
      <p:sp>
        <p:nvSpPr>
          <p:cNvPr id="13" name="Rectangle 12">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0E131C3-767E-0B83-1C08-70EF862B4238}"/>
              </a:ext>
            </a:extLst>
          </p:cNvPr>
          <p:cNvGraphicFramePr>
            <a:graphicFrameLocks noGrp="1"/>
          </p:cNvGraphicFramePr>
          <p:nvPr>
            <p:ph idx="1"/>
            <p:extLst>
              <p:ext uri="{D42A27DB-BD31-4B8C-83A1-F6EECF244321}">
                <p14:modId xmlns:p14="http://schemas.microsoft.com/office/powerpoint/2010/main" val="106625231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1592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27DF5A31-392D-117C-9F72-6DB1AE878231}"/>
              </a:ext>
            </a:extLst>
          </p:cNvPr>
          <p:cNvSpPr>
            <a:spLocks noGrp="1"/>
          </p:cNvSpPr>
          <p:nvPr>
            <p:ph type="title"/>
          </p:nvPr>
        </p:nvSpPr>
        <p:spPr>
          <a:xfrm>
            <a:off x="1154954" y="973669"/>
            <a:ext cx="8825659" cy="706964"/>
          </a:xfrm>
        </p:spPr>
        <p:txBody>
          <a:bodyPr>
            <a:normAutofit/>
          </a:bodyPr>
          <a:lstStyle/>
          <a:p>
            <a:r>
              <a:rPr lang="en-US">
                <a:solidFill>
                  <a:srgbClr val="FFFFFF"/>
                </a:solidFill>
              </a:rPr>
              <a:t>Solution:</a:t>
            </a:r>
            <a:endParaRPr lang="en-IN">
              <a:solidFill>
                <a:srgbClr val="FFFFFF"/>
              </a:solidFill>
            </a:endParaRPr>
          </a:p>
        </p:txBody>
      </p:sp>
      <p:sp>
        <p:nvSpPr>
          <p:cNvPr id="32" name="Rectangle 31">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Content Placeholder 2">
            <a:extLst>
              <a:ext uri="{FF2B5EF4-FFF2-40B4-BE49-F238E27FC236}">
                <a16:creationId xmlns:a16="http://schemas.microsoft.com/office/drawing/2014/main" id="{66188655-E15B-C424-48AC-3323DC9766E9}"/>
              </a:ext>
            </a:extLst>
          </p:cNvPr>
          <p:cNvGraphicFramePr>
            <a:graphicFrameLocks noGrp="1"/>
          </p:cNvGraphicFramePr>
          <p:nvPr>
            <p:ph idx="1"/>
            <p:extLst>
              <p:ext uri="{D42A27DB-BD31-4B8C-83A1-F6EECF244321}">
                <p14:modId xmlns:p14="http://schemas.microsoft.com/office/powerpoint/2010/main" val="396426823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48543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194C94B8-6CF6-D290-E137-B4F73A116CB7}"/>
              </a:ext>
            </a:extLst>
          </p:cNvPr>
          <p:cNvSpPr>
            <a:spLocks noGrp="1"/>
          </p:cNvSpPr>
          <p:nvPr>
            <p:ph type="title"/>
          </p:nvPr>
        </p:nvSpPr>
        <p:spPr>
          <a:xfrm>
            <a:off x="1154954" y="973669"/>
            <a:ext cx="8825659" cy="706964"/>
          </a:xfrm>
        </p:spPr>
        <p:txBody>
          <a:bodyPr>
            <a:normAutofit/>
          </a:bodyPr>
          <a:lstStyle/>
          <a:p>
            <a:r>
              <a:rPr lang="en-US">
                <a:solidFill>
                  <a:srgbClr val="FFFFFF"/>
                </a:solidFill>
              </a:rPr>
              <a:t>Algorithm:</a:t>
            </a:r>
            <a:endParaRPr lang="en-IN">
              <a:solidFill>
                <a:srgbClr val="FFFFFF"/>
              </a:solidFill>
            </a:endParaRPr>
          </a:p>
        </p:txBody>
      </p:sp>
      <p:sp>
        <p:nvSpPr>
          <p:cNvPr id="14" name="Rectangle 13">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Rectangle 1">
            <a:extLst>
              <a:ext uri="{FF2B5EF4-FFF2-40B4-BE49-F238E27FC236}">
                <a16:creationId xmlns:a16="http://schemas.microsoft.com/office/drawing/2014/main" id="{0661FC47-D7F5-F710-5744-0F296075E85A}"/>
              </a:ext>
            </a:extLst>
          </p:cNvPr>
          <p:cNvGraphicFramePr>
            <a:graphicFrameLocks noGrp="1"/>
          </p:cNvGraphicFramePr>
          <p:nvPr>
            <p:ph idx="1"/>
            <p:extLst>
              <p:ext uri="{D42A27DB-BD31-4B8C-83A1-F6EECF244321}">
                <p14:modId xmlns:p14="http://schemas.microsoft.com/office/powerpoint/2010/main" val="62038102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4634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1301C410-D035-6428-2C0B-45F2FCEB98AA}"/>
              </a:ext>
            </a:extLst>
          </p:cNvPr>
          <p:cNvSpPr>
            <a:spLocks noGrp="1"/>
          </p:cNvSpPr>
          <p:nvPr>
            <p:ph type="title"/>
          </p:nvPr>
        </p:nvSpPr>
        <p:spPr>
          <a:xfrm>
            <a:off x="1154954" y="973669"/>
            <a:ext cx="8825659" cy="706964"/>
          </a:xfrm>
        </p:spPr>
        <p:txBody>
          <a:bodyPr>
            <a:normAutofit/>
          </a:bodyPr>
          <a:lstStyle/>
          <a:p>
            <a:r>
              <a:rPr lang="en-US">
                <a:solidFill>
                  <a:srgbClr val="FFFFFF"/>
                </a:solidFill>
              </a:rPr>
              <a:t>Deployment:</a:t>
            </a:r>
            <a:endParaRPr lang="en-IN">
              <a:solidFill>
                <a:srgbClr val="FFFFFF"/>
              </a:solidFill>
            </a:endParaRPr>
          </a:p>
        </p:txBody>
      </p:sp>
      <p:sp>
        <p:nvSpPr>
          <p:cNvPr id="16" name="Rectangle 15">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8" name="Rectangle 3">
            <a:extLst>
              <a:ext uri="{FF2B5EF4-FFF2-40B4-BE49-F238E27FC236}">
                <a16:creationId xmlns:a16="http://schemas.microsoft.com/office/drawing/2014/main" id="{413A0F09-91FF-58E1-61EE-C2D89439D6B3}"/>
              </a:ext>
            </a:extLst>
          </p:cNvPr>
          <p:cNvGraphicFramePr>
            <a:graphicFrameLocks noGrp="1"/>
          </p:cNvGraphicFramePr>
          <p:nvPr>
            <p:ph idx="1"/>
            <p:extLst>
              <p:ext uri="{D42A27DB-BD31-4B8C-83A1-F6EECF244321}">
                <p14:modId xmlns:p14="http://schemas.microsoft.com/office/powerpoint/2010/main" val="229624528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49597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BF81C860-29E1-DD4B-225F-B2755BF2572C}"/>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Conclusion:</a:t>
            </a:r>
            <a:endParaRPr lang="en-IN" sz="3200">
              <a:solidFill>
                <a:srgbClr val="EBEBEB"/>
              </a:solidFill>
            </a:endParaRPr>
          </a:p>
        </p:txBody>
      </p:sp>
      <p:sp>
        <p:nvSpPr>
          <p:cNvPr id="3" name="Content Placeholder 2">
            <a:extLst>
              <a:ext uri="{FF2B5EF4-FFF2-40B4-BE49-F238E27FC236}">
                <a16:creationId xmlns:a16="http://schemas.microsoft.com/office/drawing/2014/main" id="{F9A1D24F-6053-132B-F191-59D19D14A004}"/>
              </a:ext>
            </a:extLst>
          </p:cNvPr>
          <p:cNvSpPr>
            <a:spLocks noGrp="1"/>
          </p:cNvSpPr>
          <p:nvPr>
            <p:ph idx="1"/>
          </p:nvPr>
        </p:nvSpPr>
        <p:spPr>
          <a:xfrm>
            <a:off x="5290077" y="437513"/>
            <a:ext cx="5502614" cy="5954325"/>
          </a:xfrm>
        </p:spPr>
        <p:txBody>
          <a:bodyPr anchor="ctr">
            <a:normAutofit/>
          </a:bodyPr>
          <a:lstStyle/>
          <a:p>
            <a:pPr marL="0" indent="0">
              <a:buNone/>
            </a:pPr>
            <a:r>
              <a:rPr lang="en-US" sz="2000" dirty="0"/>
              <a:t>	The Python application provides a keylogger with a GUI for easy control. It records keystrokes, saves them in text and JSON formats, and offers start/stop functionality. It is essential to use such tools responsibly and with consent due to privacy and ethical considerations.</a:t>
            </a:r>
            <a:endParaRPr lang="en-IN" sz="2000" dirty="0"/>
          </a:p>
        </p:txBody>
      </p:sp>
    </p:spTree>
    <p:extLst>
      <p:ext uri="{BB962C8B-B14F-4D97-AF65-F5344CB8AC3E}">
        <p14:creationId xmlns:p14="http://schemas.microsoft.com/office/powerpoint/2010/main" val="127251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sp>
        <p:nvSpPr>
          <p:cNvPr id="2" name="Title 1">
            <a:extLst>
              <a:ext uri="{FF2B5EF4-FFF2-40B4-BE49-F238E27FC236}">
                <a16:creationId xmlns:a16="http://schemas.microsoft.com/office/drawing/2014/main" id="{95442EB8-4F2D-D22A-E739-3AFC2336163E}"/>
              </a:ext>
            </a:extLst>
          </p:cNvPr>
          <p:cNvSpPr>
            <a:spLocks noGrp="1"/>
          </p:cNvSpPr>
          <p:nvPr>
            <p:ph type="title"/>
          </p:nvPr>
        </p:nvSpPr>
        <p:spPr>
          <a:xfrm>
            <a:off x="1154954" y="973669"/>
            <a:ext cx="8825659" cy="706964"/>
          </a:xfrm>
        </p:spPr>
        <p:txBody>
          <a:bodyPr>
            <a:normAutofit/>
          </a:bodyPr>
          <a:lstStyle/>
          <a:p>
            <a:r>
              <a:rPr lang="en-US">
                <a:solidFill>
                  <a:srgbClr val="FFFFFF"/>
                </a:solidFill>
              </a:rPr>
              <a:t>Future scope:</a:t>
            </a:r>
            <a:endParaRPr lang="en-IN">
              <a:solidFill>
                <a:srgbClr val="FFFFFF"/>
              </a:solidFill>
            </a:endParaRPr>
          </a:p>
        </p:txBody>
      </p:sp>
      <p:sp>
        <p:nvSpPr>
          <p:cNvPr id="30" name="Rectangle 29">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2" name="Content Placeholder 2">
            <a:extLst>
              <a:ext uri="{FF2B5EF4-FFF2-40B4-BE49-F238E27FC236}">
                <a16:creationId xmlns:a16="http://schemas.microsoft.com/office/drawing/2014/main" id="{9EC08B30-3DF3-00F6-A4EA-6435F2ECCBEA}"/>
              </a:ext>
            </a:extLst>
          </p:cNvPr>
          <p:cNvGraphicFramePr>
            <a:graphicFrameLocks noGrp="1"/>
          </p:cNvGraphicFramePr>
          <p:nvPr>
            <p:ph idx="1"/>
            <p:extLst>
              <p:ext uri="{D42A27DB-BD31-4B8C-83A1-F6EECF244321}">
                <p14:modId xmlns:p14="http://schemas.microsoft.com/office/powerpoint/2010/main" val="151598032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641991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129</TotalTime>
  <Words>504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Ion Boardroom</vt:lpstr>
      <vt:lpstr> Naan Mudhalvan Project : Keyloggers</vt:lpstr>
      <vt:lpstr>Index:</vt:lpstr>
      <vt:lpstr>Problem Statement:</vt:lpstr>
      <vt:lpstr>Solution:</vt:lpstr>
      <vt:lpstr>Algorithm:</vt:lpstr>
      <vt:lpstr>Deployment:</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Mudalvan Project Keyloggers</dc:title>
  <dc:creator>Furqan Ahmed</dc:creator>
  <cp:lastModifiedBy>Furqan Ahmed</cp:lastModifiedBy>
  <cp:revision>8</cp:revision>
  <dcterms:created xsi:type="dcterms:W3CDTF">2024-04-02T18:37:07Z</dcterms:created>
  <dcterms:modified xsi:type="dcterms:W3CDTF">2024-04-03T14:10:59Z</dcterms:modified>
</cp:coreProperties>
</file>