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4"/>
  </p:notesMasterIdLst>
  <p:handoutMasterIdLst>
    <p:handoutMasterId r:id="rId15"/>
  </p:handoutMasterIdLst>
  <p:sldIdLst>
    <p:sldId id="315" r:id="rId5"/>
    <p:sldId id="317" r:id="rId6"/>
    <p:sldId id="318" r:id="rId7"/>
    <p:sldId id="319" r:id="rId8"/>
    <p:sldId id="310" r:id="rId9"/>
    <p:sldId id="320" r:id="rId10"/>
    <p:sldId id="321" r:id="rId11"/>
    <p:sldId id="256" r:id="rId12"/>
    <p:sldId id="26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10/29/2025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569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12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672153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1478089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8124263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56732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7721301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0198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998697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8460291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58979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9855983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505627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10/29/2025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34C61DF6-3A2D-55DA-8448-C2D07707E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B340BB-A35D-C47D-F28F-6FBE043F6E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CDAB0E-1B08-9A3E-38B2-E60401CC01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44A4B38-C41B-0C14-CB28-67E9721123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DFD99EC-B9CC-A1AC-EFF4-B65977F54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9280CA-3626-981C-CF19-E559E0DA8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E5C9117-F419-BD57-1080-86A4D13608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D54386-29C8-95E0-C9D9-78F27AD2E7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386850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4922067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233360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7458048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018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2" r:id="rId13"/>
    <p:sldLayoutId id="2147483705" r:id="rId14"/>
    <p:sldLayoutId id="2147483707" r:id="rId15"/>
    <p:sldLayoutId id="2147483682" r:id="rId16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Furqan-Shoukat/AuraDB-Knowledge-Graph-Creation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sz="3600" dirty="0"/>
              <a:t>Knowledge Graph Creation</a:t>
            </a:r>
            <a:br>
              <a:rPr lang="en-US" sz="1400" dirty="0"/>
            </a:br>
            <a:br>
              <a:rPr lang="en-US" sz="1400" dirty="0"/>
            </a:br>
            <a:br>
              <a:rPr lang="en-US" sz="1400" dirty="0"/>
            </a:br>
            <a:r>
              <a:rPr lang="en-US" sz="1200" dirty="0"/>
              <a:t>Group:</a:t>
            </a:r>
            <a:br>
              <a:rPr lang="en-US" sz="1200" dirty="0"/>
            </a:br>
            <a:r>
              <a:rPr lang="en-US" sz="1200" dirty="0"/>
              <a:t> </a:t>
            </a:r>
            <a:br>
              <a:rPr lang="en-US" sz="1200" dirty="0"/>
            </a:br>
            <a:r>
              <a:rPr lang="en-US" sz="1200" dirty="0"/>
              <a:t>Furqan Shoukat – 241ADM029</a:t>
            </a:r>
            <a:br>
              <a:rPr lang="en-US" sz="1200" dirty="0"/>
            </a:br>
            <a:r>
              <a:rPr lang="en-US" sz="1200" dirty="0" err="1"/>
              <a:t>Alish</a:t>
            </a:r>
            <a:r>
              <a:rPr lang="en-US" sz="1200" dirty="0"/>
              <a:t> </a:t>
            </a:r>
            <a:r>
              <a:rPr lang="en-US" sz="1200" dirty="0" err="1"/>
              <a:t>Vankawala</a:t>
            </a:r>
            <a:r>
              <a:rPr lang="en-US" sz="1200" dirty="0"/>
              <a:t> – 241ADM044</a:t>
            </a:r>
            <a:br>
              <a:rPr lang="en-US" sz="1200" dirty="0"/>
            </a:br>
            <a:r>
              <a:rPr lang="en-US" sz="1200" dirty="0" err="1"/>
              <a:t>Ibtisam</a:t>
            </a:r>
            <a:r>
              <a:rPr lang="en-US" sz="1200" dirty="0"/>
              <a:t> </a:t>
            </a:r>
            <a:r>
              <a:rPr lang="en-US" sz="1200" dirty="0" err="1"/>
              <a:t>Akram</a:t>
            </a:r>
            <a:r>
              <a:rPr lang="en-US" sz="1200" dirty="0"/>
              <a:t> – 241ADM036</a:t>
            </a:r>
            <a:br>
              <a:rPr lang="en-US" sz="1400" dirty="0"/>
            </a:b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80D-D148-4DF9-987F-B2B1770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 Graph 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F4427C7B-2609-4D46-B14C-DD4842251CC7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1518296" y="1646238"/>
            <a:ext cx="9149058" cy="4160837"/>
          </a:xfrm>
        </p:spPr>
      </p:pic>
    </p:spTree>
    <p:extLst>
      <p:ext uri="{BB962C8B-B14F-4D97-AF65-F5344CB8AC3E}">
        <p14:creationId xmlns:p14="http://schemas.microsoft.com/office/powerpoint/2010/main" val="35160338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80D-D148-4DF9-987F-B2B1770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PK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B53FFB9-7D30-4142-A94F-6A7ECCE990DE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1367765" y="1646238"/>
            <a:ext cx="9450120" cy="4160837"/>
          </a:xfrm>
        </p:spPr>
      </p:pic>
    </p:spTree>
    <p:extLst>
      <p:ext uri="{BB962C8B-B14F-4D97-AF65-F5344CB8AC3E}">
        <p14:creationId xmlns:p14="http://schemas.microsoft.com/office/powerpoint/2010/main" val="1136695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580D-D148-4DF9-987F-B2B177090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Relationship</a:t>
            </a:r>
            <a:endParaRPr lang="en-PK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4E087216-C244-427C-A4C1-449B32A56BB8}"/>
              </a:ext>
            </a:extLst>
          </p:cNvPr>
          <p:cNvPicPr>
            <a:picLocks noGrp="1" noChangeAspect="1"/>
          </p:cNvPicPr>
          <p:nvPr>
            <p:ph sz="quarter" idx="19"/>
          </p:nvPr>
        </p:nvPicPr>
        <p:blipFill>
          <a:blip r:embed="rId2"/>
          <a:stretch>
            <a:fillRect/>
          </a:stretch>
        </p:blipFill>
        <p:spPr>
          <a:xfrm>
            <a:off x="1336911" y="1646238"/>
            <a:ext cx="9370541" cy="4160837"/>
          </a:xfrm>
        </p:spPr>
      </p:pic>
    </p:spTree>
    <p:extLst>
      <p:ext uri="{BB962C8B-B14F-4D97-AF65-F5344CB8AC3E}">
        <p14:creationId xmlns:p14="http://schemas.microsoft.com/office/powerpoint/2010/main" val="1751024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E39468C-31B3-40C5-8B6A-2F2B81414268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222375" y="2223247"/>
            <a:ext cx="7855993" cy="3541059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3B920E2-FD57-4036-9809-DDA2906B7CBC}"/>
              </a:ext>
            </a:extLst>
          </p:cNvPr>
          <p:cNvSpPr txBox="1"/>
          <p:nvPr/>
        </p:nvSpPr>
        <p:spPr>
          <a:xfrm>
            <a:off x="412376" y="2402541"/>
            <a:ext cx="294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1:</a:t>
            </a:r>
          </a:p>
          <a:p>
            <a:endParaRPr lang="en-US" dirty="0"/>
          </a:p>
          <a:p>
            <a:r>
              <a:rPr lang="en-US" dirty="0"/>
              <a:t>MATCH (n) RETURN count(n) AS </a:t>
            </a:r>
            <a:r>
              <a:rPr lang="en-US" dirty="0" err="1"/>
              <a:t>TotalNodes</a:t>
            </a:r>
            <a:r>
              <a:rPr lang="en-US" dirty="0"/>
              <a:t>;</a:t>
            </a:r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920E2-FD57-4036-9809-DDA2906B7CBC}"/>
              </a:ext>
            </a:extLst>
          </p:cNvPr>
          <p:cNvSpPr txBox="1"/>
          <p:nvPr/>
        </p:nvSpPr>
        <p:spPr>
          <a:xfrm>
            <a:off x="412376" y="2402541"/>
            <a:ext cx="294938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2:</a:t>
            </a:r>
          </a:p>
          <a:p>
            <a:endParaRPr lang="en-US" dirty="0"/>
          </a:p>
          <a:p>
            <a:r>
              <a:rPr lang="en-US" dirty="0"/>
              <a:t>MATCH ()-[r]-&gt;() RETURN count(r) AS </a:t>
            </a:r>
            <a:r>
              <a:rPr lang="en-US" dirty="0" err="1"/>
              <a:t>TotalRelationships</a:t>
            </a:r>
            <a:r>
              <a:rPr lang="en-US" dirty="0"/>
              <a:t>;</a:t>
            </a:r>
          </a:p>
          <a:p>
            <a:endParaRPr lang="en-PK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4CCF2B3-9A70-4CD8-9C71-EE2EC657C925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506913" y="2052918"/>
            <a:ext cx="7042150" cy="3074894"/>
          </a:xfrm>
        </p:spPr>
      </p:pic>
    </p:spTree>
    <p:extLst>
      <p:ext uri="{BB962C8B-B14F-4D97-AF65-F5344CB8AC3E}">
        <p14:creationId xmlns:p14="http://schemas.microsoft.com/office/powerpoint/2010/main" val="314262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3B920E2-FD57-4036-9809-DDA2906B7CBC}"/>
              </a:ext>
            </a:extLst>
          </p:cNvPr>
          <p:cNvSpPr txBox="1"/>
          <p:nvPr/>
        </p:nvSpPr>
        <p:spPr>
          <a:xfrm>
            <a:off x="412376" y="2402541"/>
            <a:ext cx="294938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Query 3:</a:t>
            </a:r>
          </a:p>
          <a:p>
            <a:endParaRPr lang="en-US" dirty="0"/>
          </a:p>
          <a:p>
            <a:r>
              <a:rPr lang="pt-BR" dirty="0"/>
              <a:t>MATCH (n)-[r]-&gt;(m)RETURN n, r, mLIMIT 25;</a:t>
            </a:r>
            <a:endParaRPr lang="en-PK" dirty="0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54E16B27-E132-4514-86A9-E4633F2AAC92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/>
          <a:stretch>
            <a:fillRect/>
          </a:stretch>
        </p:blipFill>
        <p:spPr>
          <a:xfrm>
            <a:off x="4506913" y="2131702"/>
            <a:ext cx="7042150" cy="3043859"/>
          </a:xfrm>
        </p:spPr>
      </p:pic>
    </p:spTree>
    <p:extLst>
      <p:ext uri="{BB962C8B-B14F-4D97-AF65-F5344CB8AC3E}">
        <p14:creationId xmlns:p14="http://schemas.microsoft.com/office/powerpoint/2010/main" val="39328780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F5CA27D-AC0E-4977-9925-55DBF1C8C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01" y="0"/>
            <a:ext cx="71933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Thank you!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r>
              <a:rPr lang="en-US" dirty="0"/>
              <a:t>GitHub Repository: </a:t>
            </a:r>
            <a:r>
              <a:rPr lang="en-US" dirty="0">
                <a:hlinkClick r:id="rId3"/>
              </a:rPr>
              <a:t>https://github.com/Furqan-Shoukat/AuraDB-Knowledge-Graph-Creation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Shoji design</Template>
  <TotalTime>21</TotalTime>
  <Words>100</Words>
  <Application>Microsoft Office PowerPoint</Application>
  <PresentationFormat>Widescreen</PresentationFormat>
  <Paragraphs>21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Meiryo</vt:lpstr>
      <vt:lpstr>Calibri</vt:lpstr>
      <vt:lpstr>Corbel</vt:lpstr>
      <vt:lpstr>ShojiVTI</vt:lpstr>
      <vt:lpstr>Knowledge Graph Creation   Group:   Furqan Shoukat – 241ADM029 Alish Vankawala – 241ADM044 Ibtisam Akram – 241ADM036 </vt:lpstr>
      <vt:lpstr>Knowledge Graph </vt:lpstr>
      <vt:lpstr>Relationship</vt:lpstr>
      <vt:lpstr>Relationship</vt:lpstr>
      <vt:lpstr>PowerPoint Presentation</vt:lpstr>
      <vt:lpstr>PowerPoint Presentation</vt:lpstr>
      <vt:lpstr>PowerPoint Presentation</vt:lpstr>
      <vt:lpstr>PowerPoint Presentation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Knowledge Graph Creation   Group:   Furqan Shoukat – 241ADM029 Alish Vankawala – 241ADM044 Ibtisam Akram – 241ADM036 </dc:title>
  <dc:creator>Furqan</dc:creator>
  <cp:lastModifiedBy>Furqan</cp:lastModifiedBy>
  <cp:revision>3</cp:revision>
  <dcterms:created xsi:type="dcterms:W3CDTF">2025-10-29T17:43:20Z</dcterms:created>
  <dcterms:modified xsi:type="dcterms:W3CDTF">2025-10-29T18:05:17Z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