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1" r:id="rId4"/>
    <p:sldId id="285" r:id="rId5"/>
    <p:sldId id="282" r:id="rId6"/>
    <p:sldId id="286" r:id="rId7"/>
    <p:sldId id="283" r:id="rId8"/>
    <p:sldId id="287" r:id="rId9"/>
    <p:sldId id="284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5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5"/>
            <p14:sldId id="282"/>
            <p14:sldId id="286"/>
            <p14:sldId id="283"/>
            <p14:sldId id="287"/>
            <p14:sldId id="284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 and Summary" id="{790CEF5B-569A-4C2F-BED5-750B08C0E5AD}">
          <p14:sldIdLst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70" d="100"/>
          <a:sy n="70" d="100"/>
        </p:scale>
        <p:origin x="-11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9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www.exceltip.com/wp-content/uploads/2015/07/image-127.png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https://www.exceltip.com/wp-content/uploads/2015/07/image-317.png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s://www.exceltip.com/wp-content/uploads/2015/07/image-317.png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tip.com/wp-content/uploads/2015/07/image-416.png" TargetMode="External"/><Relationship Id="rId3" Type="http://schemas.openxmlformats.org/officeDocument/2006/relationships/tags" Target="../tags/tag18.xml"/><Relationship Id="rId7" Type="http://schemas.openxmlformats.org/officeDocument/2006/relationships/image" Target="../media/image1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www.exceltip.com/wp-content/uploads/2015/07/image-416.png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https://www.exceltip.com/wp-content/uploads/2015/07/image-416.png" TargetMode="Externa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143000"/>
            <a:ext cx="6180224" cy="1470025"/>
          </a:xfrm>
        </p:spPr>
        <p:txBody>
          <a:bodyPr/>
          <a:lstStyle/>
          <a:p>
            <a:r>
              <a:rPr lang="en-US" dirty="0" smtClean="0"/>
              <a:t>Online E-Book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60298" y="5334000"/>
            <a:ext cx="6055102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Presented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by: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Our Team Members:</a:t>
            </a:r>
            <a:r>
              <a:rPr lang="en-US" sz="24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Furqan, Hassan,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Wahaj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&amp;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Farzam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</a:t>
            </a:r>
            <a:endParaRPr lang="en-US" sz="2400" b="1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0" y="2209800"/>
            <a:ext cx="61802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Batch code [2104b1]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semester: </a:t>
            </a:r>
            <a:r>
              <a:rPr lang="en-US" dirty="0" err="1" smtClean="0"/>
              <a:t>hdse</a:t>
            </a:r>
            <a:r>
              <a:rPr lang="en-US" dirty="0" smtClean="0"/>
              <a:t>-i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 </a:t>
            </a:r>
            <a:r>
              <a:rPr lang="en-US" sz="2800" b="1" i="1" dirty="0" smtClean="0"/>
              <a:t>About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User can know about our website through this, our goals, our achievements  and so on.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82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Contact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For any query, User/Customer can contact us through this page, so that we could redressed their grievances on top priority basis.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16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Admin Dashboard: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Only Admin can access this page, where he/she can manage the website’s components i.e. Book Category, Add Books, Book type etc. Here we will show some Admin’s sections.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596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Manage Category: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Admin can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iew, Add and delete books category.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54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heel spokes="1"/>
      </p:transition>
    </mc:Choice>
    <mc:Fallback>
      <p:transition spd="slow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Manage Books: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Admin can Add new books that is in hand also View, Edit and Delete Books.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06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Manage Books Types: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Further, Admin can Add new book types(PDF, Hard Copy, CD) also View, and Delete Books types.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14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Manage Orders: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Further, Admin can Add new customer’s order by requesting customer also View, and Delete orders.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63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Manage Invoices: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Moreover, Invoice is generated automatically when an order is confirmed by User/Customer. And Admin can view his/her invoice and send to customer via Gmail.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7" name="Picture 6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1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 studied  following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Login &amp; Registration.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Shop &amp; Competitions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Add to Cart and Confirm Orders.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About and Contact.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Some Admin Sections.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0" y="1371600"/>
            <a:ext cx="5638800" cy="1362075"/>
          </a:xfrm>
        </p:spPr>
        <p:txBody>
          <a:bodyPr/>
          <a:lstStyle/>
          <a:p>
            <a:pPr>
              <a:defRPr/>
            </a:pPr>
            <a:r>
              <a:rPr lang="en-US" sz="4400" i="1" dirty="0" smtClean="0"/>
              <a:t>Thanks for watching…</a:t>
            </a:r>
            <a:endParaRPr lang="en-US" i="1" dirty="0" smtClean="0"/>
          </a:p>
        </p:txBody>
      </p:sp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248400" y="1981200"/>
            <a:ext cx="4343400" cy="13620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i="1" dirty="0" smtClean="0"/>
              <a:t>The End…</a:t>
            </a:r>
            <a:endParaRPr lang="en-US" i="1" dirty="0" smtClean="0"/>
          </a:p>
        </p:txBody>
      </p:sp>
    </p:spTree>
    <p:custDataLst>
      <p:tags r:id="rId1"/>
    </p:custData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498232"/>
            <a:ext cx="8077200" cy="1559168"/>
          </a:xfrm>
        </p:spPr>
        <p:txBody>
          <a:bodyPr>
            <a:noAutofit/>
          </a:bodyPr>
          <a:lstStyle/>
          <a:p>
            <a:pPr algn="just"/>
            <a:r>
              <a:rPr lang="en-US" sz="2000" b="1" i="1" dirty="0" smtClean="0"/>
              <a:t>Introduction?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Our E-Book Online System is one of the best Online Books Platform where anyone can buy books in three forms: PDF, Hard Copy &amp; CD &amp; new trending books are also available here with reasonable prize. We are Publishers of Our E-Books, that also conduct the Competitions on Essay Writing and Story Writing on any topic.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2408237"/>
            <a:ext cx="8077200" cy="4297363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Our Home Page:-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100" y="3048000"/>
            <a:ext cx="60960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4" name="Picture 3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38400"/>
            <a:ext cx="67818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Registration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3716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User can register yourself with our website, so that they can buy books as they desire.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304800"/>
            <a:ext cx="7315200" cy="6705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Login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3716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After registration,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ser must be login with the site to buy books that depend on various categories  and also can participate in competitions.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6" name="Picture 5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12219"/>
            <a:ext cx="6781800" cy="381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44242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Picture 3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743200"/>
            <a:ext cx="7010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Shop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3716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 this page, user can add to cart books which he/she want to buy.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After clicking any book, that book  add into add to cart.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Add to Cart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3716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After Clicking Add to Cart button, the book is added into cart page, which is shown below.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8" name="Picture 7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7432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925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Confirm Order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Now Customer can confirm your order(s) or delete any order(s), after confirmation his/her invoice is generated as per no. of orders.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10" name="Picture 9">
            <a:hlinkClick r:id="rId8"/>
          </p:cNvPr>
          <p:cNvPicPr/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8194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7526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Below, Order details are comprising on delivery location, delivery charges, weight of the book and their charges; weight of the book depends on book type (Hard Copy).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a) Competitions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If User wants to participate in competitions, he/she clicks on competitions, where current competition details and its commencement date as well as its topics and prizes will be shown which are as under.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9" name="Picture 8">
            <a:hlinkClick r:id="rId7"/>
          </p:cNvPr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87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498232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/>
              <a:t>b) Competitions Page: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066800"/>
            <a:ext cx="8077200" cy="568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After clicking on Participate now button, this below page will be appear, where user can see the topics of essay with total marks as well as passing marks that he/she will score.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9" name="Picture 8">
            <a:hlinkClick r:id="rId6"/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800" y="2514600"/>
            <a:ext cx="65024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877</Words>
  <Application>Microsoft Office PowerPoint</Application>
  <PresentationFormat>On-screen Show (4:3)</PresentationFormat>
  <Paragraphs>114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</vt:lpstr>
      <vt:lpstr>Online E-Book System</vt:lpstr>
      <vt:lpstr>Introduction? Our E-Book Online System is one of the best Online Books Platform where anyone can buy books in three forms: PDF, Hard Copy &amp; CD &amp; new trending books are also available here with reasonable prize. We are Publishers of Our E-Books, that also conduct the Competitions on Essay Writing and Story Writing on any topic.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Thanks for watching…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2021-04-11T20:42:15Z</dcterms:created>
  <dcterms:modified xsi:type="dcterms:W3CDTF">2022-12-28T20:16:58Z</dcterms:modified>
</cp:coreProperties>
</file>