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5" r:id="rId21"/>
    <p:sldId id="276" r:id="rId2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D742576E-3DD7-ACA1-C72D-F3F29DCE5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>
            <a:extLst>
              <a:ext uri="{FF2B5EF4-FFF2-40B4-BE49-F238E27FC236}">
                <a16:creationId xmlns:a16="http://schemas.microsoft.com/office/drawing/2014/main" id="{E0F6E072-68D1-777F-1F5F-509264187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>
            <a:extLst>
              <a:ext uri="{FF2B5EF4-FFF2-40B4-BE49-F238E27FC236}">
                <a16:creationId xmlns:a16="http://schemas.microsoft.com/office/drawing/2014/main" id="{74FD89A5-FE83-9DF1-D712-C1F1C26A3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5581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B57D059A-26AD-FBAB-FE53-5EEB17E0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>
            <a:extLst>
              <a:ext uri="{FF2B5EF4-FFF2-40B4-BE49-F238E27FC236}">
                <a16:creationId xmlns:a16="http://schemas.microsoft.com/office/drawing/2014/main" id="{FCD99F0F-ACD5-E772-3BEF-6D15BD95A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>
            <a:extLst>
              <a:ext uri="{FF2B5EF4-FFF2-40B4-BE49-F238E27FC236}">
                <a16:creationId xmlns:a16="http://schemas.microsoft.com/office/drawing/2014/main" id="{CAF95DF0-1D58-CD8E-F743-5F08F100B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183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ilyas.ilyasapps.fruitpics&amp;hl=en&amp;gl=US&amp;pli=1" TargetMode="External"/><Relationship Id="rId3" Type="http://schemas.openxmlformats.org/officeDocument/2006/relationships/hyperlink" Target="https://cdn.techscience.cn/files/cmc/2024/TSP_CMC-78-1/TSP_CMC_43369/TSP_CMC_43369.pdf" TargetMode="External"/><Relationship Id="rId7" Type="http://schemas.openxmlformats.org/officeDocument/2006/relationships/hyperlink" Target="https://play.google.com/store/apps/details?id=com.mm999.classif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sh-fruit-detector-check-fruits-quality.soft112.com/" TargetMode="External"/><Relationship Id="rId5" Type="http://schemas.openxmlformats.org/officeDocument/2006/relationships/hyperlink" Target="https://play.google.com/store/apps/details?id=com.tushar.fruitsdetector&amp;hl=en&amp;gl=US" TargetMode="External"/><Relationship Id="rId4" Type="http://schemas.openxmlformats.org/officeDocument/2006/relationships/hyperlink" Target="https://www.kaggle.com/datasets/kritikseth/fruit-and-vegetable-image-recogni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Proposal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600449"/>
            <a:ext cx="6963508" cy="22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635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 Life-Time 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Convolutional Neural Networks for real-time classification of rotten fruits in the e-commerce, healthcare, and agriculture sectors. Enhancing consumer safety and product quality by employing deep learning to identify and remove contaminated fruits, thereby extending shelf life and minimizing health risks .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Muhammad Imran Khan (Lecturer)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6D99F-D815-ED22-276A-5CA1D9ACE1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82494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0FB29-CA68-2027-46AE-3C242C1B32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E23F9-1081-6B40-81E3-170D289F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06074"/>
              </p:ext>
            </p:extLst>
          </p:nvPr>
        </p:nvGraphicFramePr>
        <p:xfrm>
          <a:off x="457200" y="120519"/>
          <a:ext cx="8229600" cy="573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6926457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291810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750144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1423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175486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15505021"/>
                    </a:ext>
                  </a:extLst>
                </a:gridCol>
              </a:tblGrid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 /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Rotten / Fresh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2955"/>
                  </a:ext>
                </a:extLst>
              </a:tr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✖/✖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56385"/>
                  </a:ext>
                </a:extLst>
              </a:tr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 name with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✖/✖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1774"/>
                  </a:ext>
                </a:extLst>
              </a:tr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Fresh Fruit Detector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✖/✖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15348"/>
                  </a:ext>
                </a:extLst>
              </a:tr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vegetable snap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Paid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✖/✖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39917"/>
                  </a:ext>
                </a:extLst>
              </a:tr>
              <a:tr h="9052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 life-time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Free/Paid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✓/✓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5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BE249-B79E-98E3-5D9B-E57746726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rotten fruits can foster harmful bacteria, molds and other microorganisms that can cause food poisoning and other illnesses to the consumers.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 Accurately classifying rotten fruits using computer vision technology, particularly Convolutional Neural Networks (CNNs), in real-time.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16E861-FB05-F9BC-7831-B9305E2FE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AND METHODOLOGY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47E5F-FC70-FABD-B761-135858BF5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0087" cy="9975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377687" y="12722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Convolutional Neural Networks (CNNs), a deep learning model, to classify rotten fruits accurately.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computer vision technology for real-time analysis of fruit images to detect signs of rot.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application interface for easy integration into existing systems in the agriculture and food industries.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0FAEE-8F34-C677-DE6B-4B2A999AE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76EE8D23-3882-60AC-1CB2-AAFD6CB5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>
            <a:extLst>
              <a:ext uri="{FF2B5EF4-FFF2-40B4-BE49-F238E27FC236}">
                <a16:creationId xmlns:a16="http://schemas.microsoft.com/office/drawing/2014/main" id="{AA2DC334-3DCA-330A-1A90-A7F28E295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0087" cy="9975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Methodology: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1">
            <a:extLst>
              <a:ext uri="{FF2B5EF4-FFF2-40B4-BE49-F238E27FC236}">
                <a16:creationId xmlns:a16="http://schemas.microsoft.com/office/drawing/2014/main" id="{3D5217AD-1936-4F55-C697-6404E617D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7687" y="12722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Testing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</a:t>
            </a:r>
          </a:p>
          <a:p>
            <a:pPr marL="717550" indent="-514350">
              <a:spcBef>
                <a:spcPts val="0"/>
              </a:spcBef>
              <a:buSzPts val="32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4DEA6-0CD7-E199-0580-6074F860C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B26CD-578D-81F5-ECD9-CABE03332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9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detect rotten fruit using camera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also be able to know shelf life of Fruits Application will beneficial to Agriculture , Fruit buyer (consumer)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provide classification between  healthiest full of vitamins ,fresh fruit and rotten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be user-Friendly and easy to differentiate quality of fruit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also provide prices per grade of Fruit and considering shelf life of fruit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FF7E18-8B16-776C-1EB2-C47763E666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LIMITATIONS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FB9A5-6AD3-9AB1-CD86-5DBD5C617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types are limited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of Fruits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Ripe and Raw Fruits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C550C-80EB-FA7E-D3F6-FC1B70EB8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Project Team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Furqan (27659)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Rehman (23313)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Qazi Faheem Ullah (23311)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DE237-CF58-0722-0926-33AC048A9B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7514311-B588-6669-FB0C-C79879E4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>
            <a:extLst>
              <a:ext uri="{FF2B5EF4-FFF2-40B4-BE49-F238E27FC236}">
                <a16:creationId xmlns:a16="http://schemas.microsoft.com/office/drawing/2014/main" id="{20D9FB3F-EF86-2696-F74F-EC5C7DC14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7">
            <a:extLst>
              <a:ext uri="{FF2B5EF4-FFF2-40B4-BE49-F238E27FC236}">
                <a16:creationId xmlns:a16="http://schemas.microsoft.com/office/drawing/2014/main" id="{CD0B7429-2B66-411A-A2A0-A421F0CE2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1196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Research Paper: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TSP_CMC_43369.pdf (techscience.cn)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Reka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S.S.,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Bagelikar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Venugopal, P., Ravi, V. and Devarajan, H.</a:t>
            </a:r>
            <a:endParaRPr lang="en-PK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Classification of Rotten Fruits and Identification of Shelf Life. 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January 2024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Fruits and Vegetables Image Recognition Dataset (kaggle.com)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spcBef>
                <a:spcPts val="0"/>
              </a:spcBef>
              <a:buSzPts val="32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Applications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 &amp; Vegetables Detector: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Fruits &amp; Vegetables Detector - Apps on Google Play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sz="1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our Country)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Fresh Fruit Detector: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Fresh Fruit Detector - Check Fruits Free Download (soft112.com)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Vegetable Snap: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FruitVegetableSnap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-Identifier - Apps on Google Play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Name with Picture: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Fruits Name with Pictures - Apps on Google Play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6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60881-8364-A6C3-84FB-9C67FA5D7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14DB-19BF-C140-7641-B6668FB8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59388">
            <a:off x="616226" y="2584174"/>
            <a:ext cx="8070574" cy="13281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  <a:endParaRPr lang="en-PK" sz="9600" dirty="0">
              <a:solidFill>
                <a:schemeClr val="bg2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F171-13DB-4750-34A9-64DEEEA89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Table of Content: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Summary Table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&amp; Methodology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768DD-48A3-1CC5-EA67-EE872DC78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71401" y="4317448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1C782-EED6-002B-FBB9-1B3FAB45A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INTRODUCTION: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revolutionize fruit classification, shelf-life detection, and quality grading through advanced technology. We're leveraging artificial intelligence and computer vision to address key challenges in agriculture and food industries. Our objectives include developing a system for accurate fruit classification, detecting shelf-life, identifying rotten fruits, and implementing standardized quality grading. Through automated processes and objective assessment, we strive to enhance food safety, reduce waste, and improve consumer satisfaction.</a:t>
            </a:r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1E384-FC62-C7B1-46C9-5DC068D50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BD05E-9445-72B6-3CA0-8FA435D55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384-C366-1AEB-3614-AF060828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3082"/>
            <a:ext cx="8229600" cy="816175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Research Paper Reviews: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2FCC-BAB7-A4DB-ECCA-7F03EBC9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21" y="1124288"/>
            <a:ext cx="8229600" cy="4642899"/>
          </a:xfrm>
        </p:spPr>
        <p:txBody>
          <a:bodyPr/>
          <a:lstStyle/>
          <a:p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C523-5626-4AD9-3631-93D46F784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99026-5D85-3A36-BB58-75E03EFC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47515"/>
              </p:ext>
            </p:extLst>
          </p:nvPr>
        </p:nvGraphicFramePr>
        <p:xfrm>
          <a:off x="437321" y="639618"/>
          <a:ext cx="8209721" cy="50940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1654620703"/>
                    </a:ext>
                  </a:extLst>
                </a:gridCol>
                <a:gridCol w="3110947">
                  <a:extLst>
                    <a:ext uri="{9D8B030D-6E8A-4147-A177-3AD203B41FA5}">
                      <a16:colId xmlns:a16="http://schemas.microsoft.com/office/drawing/2014/main" val="15499478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711388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09210385"/>
                    </a:ext>
                  </a:extLst>
                </a:gridCol>
              </a:tblGrid>
              <a:tr h="4306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date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0637"/>
                  </a:ext>
                </a:extLst>
              </a:tr>
              <a:tr h="120827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Reka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S.S., </a:t>
                      </a:r>
                      <a:r>
                        <a:rPr lang="en-US" sz="16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Bagelikar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A., Venugopal, P., Ravi, V. and Devarajan, H.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Classification of Rotten Fruits and Identification of Shelf Life. 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5240"/>
                  </a:ext>
                </a:extLst>
              </a:tr>
              <a:tr h="16578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Jana, S., Parekh, R., &amp; Sarkar, B.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Detection of Rotten Fruits and Vegetables Using Deep Learning. </a:t>
                      </a:r>
                      <a:r>
                        <a:rPr lang="en-US" sz="16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Computer Vision and Machine Learning in Agriculture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38218"/>
                  </a:ext>
                </a:extLst>
              </a:tr>
              <a:tr h="143306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Miah, M. S.,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Tasnuva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T., Islam, M., Keya, M., Rahman, M. R., &amp; Hossain, S. A(IEEE)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An advanced method of identification fresh and rotten fruits using different convolutional neural networks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387626" y="39756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8712F-5235-D45D-AD27-4A0F9CC17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E1A2E0-E3C0-671A-B677-17F53D78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47650"/>
              </p:ext>
            </p:extLst>
          </p:nvPr>
        </p:nvGraphicFramePr>
        <p:xfrm>
          <a:off x="387626" y="397565"/>
          <a:ext cx="8229600" cy="53152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2451">
                  <a:extLst>
                    <a:ext uri="{9D8B030D-6E8A-4147-A177-3AD203B41FA5}">
                      <a16:colId xmlns:a16="http://schemas.microsoft.com/office/drawing/2014/main" val="3340932990"/>
                    </a:ext>
                  </a:extLst>
                </a:gridCol>
                <a:gridCol w="3291984">
                  <a:extLst>
                    <a:ext uri="{9D8B030D-6E8A-4147-A177-3AD203B41FA5}">
                      <a16:colId xmlns:a16="http://schemas.microsoft.com/office/drawing/2014/main" val="610975247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4012294202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1429106866"/>
                    </a:ext>
                  </a:extLst>
                </a:gridCol>
              </a:tblGrid>
              <a:tr h="761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date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29186"/>
                  </a:ext>
                </a:extLst>
              </a:tr>
              <a:tr h="125290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Zhu, Z., Zhao, Y., Guo, Y., Zhang, R., Pan, Y., &amp; Zhou, T.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A novel additional carbon source derived from rotten fruits: Application for the denitrification from mature landfill leachate and evaluation the economic benefits.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00660"/>
                  </a:ext>
                </a:extLst>
              </a:tr>
              <a:tr h="125290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Palakodati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S. S. S.,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Chirra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V. R. R.,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Yakobu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D., &amp; Bulla, S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Fresh and Rotten Fruits Classification Using CNN and Transfer Learning. 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22907"/>
                  </a:ext>
                </a:extLst>
              </a:tr>
              <a:tr h="12584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Nosseir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Ann; Ahmed, Seif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Eldin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Ashraf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Automatic Classification for Fruits' Types and Identification of Rotten Ones using k-NN and SVM.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PK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086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g2039867fdc9_0_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41BB4-91A0-29AA-4D5E-360057AD2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896</Words>
  <Application>Microsoft Office PowerPoint</Application>
  <PresentationFormat>On-screen Show (4:3)</PresentationFormat>
  <Paragraphs>158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Brush Script MT</vt:lpstr>
      <vt:lpstr>Calibri</vt:lpstr>
      <vt:lpstr>Times New Roman</vt:lpstr>
      <vt:lpstr>Wingdings</vt:lpstr>
      <vt:lpstr>Office Theme</vt:lpstr>
      <vt:lpstr>Final Year Project Proposal</vt:lpstr>
      <vt:lpstr>   Project Team</vt:lpstr>
      <vt:lpstr>  Table of Content:</vt:lpstr>
      <vt:lpstr>INTRODUCTION AND BACKGROUND</vt:lpstr>
      <vt:lpstr>  INTRODUCTION:</vt:lpstr>
      <vt:lpstr>LITERATURE REVIEW</vt:lpstr>
      <vt:lpstr> Research Paper Reviews:</vt:lpstr>
      <vt:lpstr>PowerPoint Presentation</vt:lpstr>
      <vt:lpstr>Gap Analysis</vt:lpstr>
      <vt:lpstr>PowerPoint Presentation</vt:lpstr>
      <vt:lpstr>PROBLEM STATEMENT</vt:lpstr>
      <vt:lpstr>PowerPoint Presentation</vt:lpstr>
      <vt:lpstr>PROPOSED SOLUTION AND METHODOLOGY</vt:lpstr>
      <vt:lpstr>SOLUTION</vt:lpstr>
      <vt:lpstr>   Methodology:</vt:lpstr>
      <vt:lpstr>PROJECT SCOPE</vt:lpstr>
      <vt:lpstr>PowerPoint Presentation</vt:lpstr>
      <vt:lpstr>CONSTRAINTS AND LIMITATIONS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Muhammad Furqan</cp:lastModifiedBy>
  <cp:revision>14</cp:revision>
  <dcterms:created xsi:type="dcterms:W3CDTF">2013-01-22T07:04:44Z</dcterms:created>
  <dcterms:modified xsi:type="dcterms:W3CDTF">2024-03-06T17:35:23Z</dcterms:modified>
</cp:coreProperties>
</file>