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6" r:id="rId4"/>
    <p:sldId id="260" r:id="rId5"/>
    <p:sldId id="259" r:id="rId6"/>
    <p:sldId id="261"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BA84C3"/>
    <a:srgbClr val="D17E59"/>
    <a:srgbClr val="50CCAF"/>
    <a:srgbClr val="A7EBFF"/>
    <a:srgbClr val="FFFFCC"/>
    <a:srgbClr val="868686"/>
    <a:srgbClr val="316FB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8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C82D-F7F3-4696-BF54-8EEF45A8D6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46D0E-297A-4FDE-8F88-892E638C32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C17850-02BA-454C-AF14-A3A322E63DAD}"/>
              </a:ext>
            </a:extLst>
          </p:cNvPr>
          <p:cNvSpPr>
            <a:spLocks noGrp="1"/>
          </p:cNvSpPr>
          <p:nvPr>
            <p:ph type="dt" sz="half" idx="10"/>
          </p:nvPr>
        </p:nvSpPr>
        <p:spPr/>
        <p:txBody>
          <a:bodyPr/>
          <a:lstStyle/>
          <a:p>
            <a:fld id="{5420494F-0F3A-4C8B-9CC9-5A479B4DCD5C}" type="datetimeFigureOut">
              <a:rPr lang="en-US" smtClean="0"/>
              <a:t>3/23/2022</a:t>
            </a:fld>
            <a:endParaRPr lang="en-US"/>
          </a:p>
        </p:txBody>
      </p:sp>
      <p:sp>
        <p:nvSpPr>
          <p:cNvPr id="5" name="Footer Placeholder 4">
            <a:extLst>
              <a:ext uri="{FF2B5EF4-FFF2-40B4-BE49-F238E27FC236}">
                <a16:creationId xmlns:a16="http://schemas.microsoft.com/office/drawing/2014/main" id="{5E414869-C8C2-45C8-9F03-B83537436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D4938-316D-48F6-9FF2-9C7041D06842}"/>
              </a:ext>
            </a:extLst>
          </p:cNvPr>
          <p:cNvSpPr>
            <a:spLocks noGrp="1"/>
          </p:cNvSpPr>
          <p:nvPr>
            <p:ph type="sldNum" sz="quarter" idx="12"/>
          </p:nvPr>
        </p:nvSpPr>
        <p:spPr/>
        <p:txBody>
          <a:bodyPr/>
          <a:lstStyle/>
          <a:p>
            <a:fld id="{3D467E9B-D9A5-45F1-AD0A-ECB05A17A538}" type="slidenum">
              <a:rPr lang="en-US" smtClean="0"/>
              <a:t>‹#›</a:t>
            </a:fld>
            <a:endParaRPr lang="en-US"/>
          </a:p>
        </p:txBody>
      </p:sp>
    </p:spTree>
    <p:extLst>
      <p:ext uri="{BB962C8B-B14F-4D97-AF65-F5344CB8AC3E}">
        <p14:creationId xmlns:p14="http://schemas.microsoft.com/office/powerpoint/2010/main" val="3976638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DFF8B-129F-4397-8716-0ED3CA7FD0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87D2CF-47E7-4D0F-870A-07A8B46652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7680B6-9C94-4E66-A9BB-0E7241587900}"/>
              </a:ext>
            </a:extLst>
          </p:cNvPr>
          <p:cNvSpPr>
            <a:spLocks noGrp="1"/>
          </p:cNvSpPr>
          <p:nvPr>
            <p:ph type="dt" sz="half" idx="10"/>
          </p:nvPr>
        </p:nvSpPr>
        <p:spPr/>
        <p:txBody>
          <a:bodyPr/>
          <a:lstStyle/>
          <a:p>
            <a:fld id="{5420494F-0F3A-4C8B-9CC9-5A479B4DCD5C}" type="datetimeFigureOut">
              <a:rPr lang="en-US" smtClean="0"/>
              <a:t>3/23/2022</a:t>
            </a:fld>
            <a:endParaRPr lang="en-US"/>
          </a:p>
        </p:txBody>
      </p:sp>
      <p:sp>
        <p:nvSpPr>
          <p:cNvPr id="5" name="Footer Placeholder 4">
            <a:extLst>
              <a:ext uri="{FF2B5EF4-FFF2-40B4-BE49-F238E27FC236}">
                <a16:creationId xmlns:a16="http://schemas.microsoft.com/office/drawing/2014/main" id="{603C1D06-DF10-450A-8E7D-A9AC10A18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786EC-8339-423A-B688-8B7B13DC324F}"/>
              </a:ext>
            </a:extLst>
          </p:cNvPr>
          <p:cNvSpPr>
            <a:spLocks noGrp="1"/>
          </p:cNvSpPr>
          <p:nvPr>
            <p:ph type="sldNum" sz="quarter" idx="12"/>
          </p:nvPr>
        </p:nvSpPr>
        <p:spPr/>
        <p:txBody>
          <a:bodyPr/>
          <a:lstStyle/>
          <a:p>
            <a:fld id="{3D467E9B-D9A5-45F1-AD0A-ECB05A17A538}" type="slidenum">
              <a:rPr lang="en-US" smtClean="0"/>
              <a:t>‹#›</a:t>
            </a:fld>
            <a:endParaRPr lang="en-US"/>
          </a:p>
        </p:txBody>
      </p:sp>
    </p:spTree>
    <p:extLst>
      <p:ext uri="{BB962C8B-B14F-4D97-AF65-F5344CB8AC3E}">
        <p14:creationId xmlns:p14="http://schemas.microsoft.com/office/powerpoint/2010/main" val="3243674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E4C40A-D0FB-461D-AE6B-9E7E0482A7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73F7A0-F44C-4A99-8399-DCD1C59472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EAE356-AF11-49AF-B035-F8D535A29F4A}"/>
              </a:ext>
            </a:extLst>
          </p:cNvPr>
          <p:cNvSpPr>
            <a:spLocks noGrp="1"/>
          </p:cNvSpPr>
          <p:nvPr>
            <p:ph type="dt" sz="half" idx="10"/>
          </p:nvPr>
        </p:nvSpPr>
        <p:spPr/>
        <p:txBody>
          <a:bodyPr/>
          <a:lstStyle/>
          <a:p>
            <a:fld id="{5420494F-0F3A-4C8B-9CC9-5A479B4DCD5C}" type="datetimeFigureOut">
              <a:rPr lang="en-US" smtClean="0"/>
              <a:t>3/23/2022</a:t>
            </a:fld>
            <a:endParaRPr lang="en-US"/>
          </a:p>
        </p:txBody>
      </p:sp>
      <p:sp>
        <p:nvSpPr>
          <p:cNvPr id="5" name="Footer Placeholder 4">
            <a:extLst>
              <a:ext uri="{FF2B5EF4-FFF2-40B4-BE49-F238E27FC236}">
                <a16:creationId xmlns:a16="http://schemas.microsoft.com/office/drawing/2014/main" id="{FF07E7F2-204B-49B0-98AA-7DF2986BCC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E30743-867C-47D4-B997-CE8697168013}"/>
              </a:ext>
            </a:extLst>
          </p:cNvPr>
          <p:cNvSpPr>
            <a:spLocks noGrp="1"/>
          </p:cNvSpPr>
          <p:nvPr>
            <p:ph type="sldNum" sz="quarter" idx="12"/>
          </p:nvPr>
        </p:nvSpPr>
        <p:spPr/>
        <p:txBody>
          <a:bodyPr/>
          <a:lstStyle/>
          <a:p>
            <a:fld id="{3D467E9B-D9A5-45F1-AD0A-ECB05A17A538}" type="slidenum">
              <a:rPr lang="en-US" smtClean="0"/>
              <a:t>‹#›</a:t>
            </a:fld>
            <a:endParaRPr lang="en-US"/>
          </a:p>
        </p:txBody>
      </p:sp>
    </p:spTree>
    <p:extLst>
      <p:ext uri="{BB962C8B-B14F-4D97-AF65-F5344CB8AC3E}">
        <p14:creationId xmlns:p14="http://schemas.microsoft.com/office/powerpoint/2010/main" val="279792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71C12-B180-487B-AA4B-0D93321A96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CE0D24-909B-4960-9882-4E2DED5B83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57F047-9537-4EEF-AA7E-6646883196A0}"/>
              </a:ext>
            </a:extLst>
          </p:cNvPr>
          <p:cNvSpPr>
            <a:spLocks noGrp="1"/>
          </p:cNvSpPr>
          <p:nvPr>
            <p:ph type="dt" sz="half" idx="10"/>
          </p:nvPr>
        </p:nvSpPr>
        <p:spPr/>
        <p:txBody>
          <a:bodyPr/>
          <a:lstStyle/>
          <a:p>
            <a:fld id="{5420494F-0F3A-4C8B-9CC9-5A479B4DCD5C}" type="datetimeFigureOut">
              <a:rPr lang="en-US" smtClean="0"/>
              <a:t>3/23/2022</a:t>
            </a:fld>
            <a:endParaRPr lang="en-US"/>
          </a:p>
        </p:txBody>
      </p:sp>
      <p:sp>
        <p:nvSpPr>
          <p:cNvPr id="5" name="Footer Placeholder 4">
            <a:extLst>
              <a:ext uri="{FF2B5EF4-FFF2-40B4-BE49-F238E27FC236}">
                <a16:creationId xmlns:a16="http://schemas.microsoft.com/office/drawing/2014/main" id="{3DB19674-15F9-4F11-8355-45D005348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41168-28B4-49B9-AEA7-D78665BA9584}"/>
              </a:ext>
            </a:extLst>
          </p:cNvPr>
          <p:cNvSpPr>
            <a:spLocks noGrp="1"/>
          </p:cNvSpPr>
          <p:nvPr>
            <p:ph type="sldNum" sz="quarter" idx="12"/>
          </p:nvPr>
        </p:nvSpPr>
        <p:spPr/>
        <p:txBody>
          <a:bodyPr/>
          <a:lstStyle/>
          <a:p>
            <a:fld id="{3D467E9B-D9A5-45F1-AD0A-ECB05A17A538}" type="slidenum">
              <a:rPr lang="en-US" smtClean="0"/>
              <a:t>‹#›</a:t>
            </a:fld>
            <a:endParaRPr lang="en-US"/>
          </a:p>
        </p:txBody>
      </p:sp>
    </p:spTree>
    <p:extLst>
      <p:ext uri="{BB962C8B-B14F-4D97-AF65-F5344CB8AC3E}">
        <p14:creationId xmlns:p14="http://schemas.microsoft.com/office/powerpoint/2010/main" val="2073817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DB20A-4F1D-43C6-8C68-EE0F32109A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A424FB-3F98-41CB-92D8-8515E542C9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EED85B-1705-441E-A486-76CD636AF381}"/>
              </a:ext>
            </a:extLst>
          </p:cNvPr>
          <p:cNvSpPr>
            <a:spLocks noGrp="1"/>
          </p:cNvSpPr>
          <p:nvPr>
            <p:ph type="dt" sz="half" idx="10"/>
          </p:nvPr>
        </p:nvSpPr>
        <p:spPr/>
        <p:txBody>
          <a:bodyPr/>
          <a:lstStyle/>
          <a:p>
            <a:fld id="{5420494F-0F3A-4C8B-9CC9-5A479B4DCD5C}" type="datetimeFigureOut">
              <a:rPr lang="en-US" smtClean="0"/>
              <a:t>3/23/2022</a:t>
            </a:fld>
            <a:endParaRPr lang="en-US"/>
          </a:p>
        </p:txBody>
      </p:sp>
      <p:sp>
        <p:nvSpPr>
          <p:cNvPr id="5" name="Footer Placeholder 4">
            <a:extLst>
              <a:ext uri="{FF2B5EF4-FFF2-40B4-BE49-F238E27FC236}">
                <a16:creationId xmlns:a16="http://schemas.microsoft.com/office/drawing/2014/main" id="{AA2EF761-7F36-4021-8BF9-36F1D92C1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379F1F-7C48-4AD1-9864-E1E8F1ECB0BD}"/>
              </a:ext>
            </a:extLst>
          </p:cNvPr>
          <p:cNvSpPr>
            <a:spLocks noGrp="1"/>
          </p:cNvSpPr>
          <p:nvPr>
            <p:ph type="sldNum" sz="quarter" idx="12"/>
          </p:nvPr>
        </p:nvSpPr>
        <p:spPr/>
        <p:txBody>
          <a:bodyPr/>
          <a:lstStyle/>
          <a:p>
            <a:fld id="{3D467E9B-D9A5-45F1-AD0A-ECB05A17A538}" type="slidenum">
              <a:rPr lang="en-US" smtClean="0"/>
              <a:t>‹#›</a:t>
            </a:fld>
            <a:endParaRPr lang="en-US"/>
          </a:p>
        </p:txBody>
      </p:sp>
    </p:spTree>
    <p:extLst>
      <p:ext uri="{BB962C8B-B14F-4D97-AF65-F5344CB8AC3E}">
        <p14:creationId xmlns:p14="http://schemas.microsoft.com/office/powerpoint/2010/main" val="670774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BD94-EDCB-4DDC-ACC8-ACE04BB428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26E24B-88AA-4665-BBFC-25DFEC89DB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B8EA58-DDC8-4ECB-90D6-0B27080BA5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0EAC67-12E6-4DAC-B27D-C5EDBC26BCA8}"/>
              </a:ext>
            </a:extLst>
          </p:cNvPr>
          <p:cNvSpPr>
            <a:spLocks noGrp="1"/>
          </p:cNvSpPr>
          <p:nvPr>
            <p:ph type="dt" sz="half" idx="10"/>
          </p:nvPr>
        </p:nvSpPr>
        <p:spPr/>
        <p:txBody>
          <a:bodyPr/>
          <a:lstStyle/>
          <a:p>
            <a:fld id="{5420494F-0F3A-4C8B-9CC9-5A479B4DCD5C}" type="datetimeFigureOut">
              <a:rPr lang="en-US" smtClean="0"/>
              <a:t>3/23/2022</a:t>
            </a:fld>
            <a:endParaRPr lang="en-US"/>
          </a:p>
        </p:txBody>
      </p:sp>
      <p:sp>
        <p:nvSpPr>
          <p:cNvPr id="6" name="Footer Placeholder 5">
            <a:extLst>
              <a:ext uri="{FF2B5EF4-FFF2-40B4-BE49-F238E27FC236}">
                <a16:creationId xmlns:a16="http://schemas.microsoft.com/office/drawing/2014/main" id="{A7F33EC9-0758-48F5-B844-700C522F01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CB4CD0-5554-49A8-9AFC-28B5F049F959}"/>
              </a:ext>
            </a:extLst>
          </p:cNvPr>
          <p:cNvSpPr>
            <a:spLocks noGrp="1"/>
          </p:cNvSpPr>
          <p:nvPr>
            <p:ph type="sldNum" sz="quarter" idx="12"/>
          </p:nvPr>
        </p:nvSpPr>
        <p:spPr/>
        <p:txBody>
          <a:bodyPr/>
          <a:lstStyle/>
          <a:p>
            <a:fld id="{3D467E9B-D9A5-45F1-AD0A-ECB05A17A538}" type="slidenum">
              <a:rPr lang="en-US" smtClean="0"/>
              <a:t>‹#›</a:t>
            </a:fld>
            <a:endParaRPr lang="en-US"/>
          </a:p>
        </p:txBody>
      </p:sp>
    </p:spTree>
    <p:extLst>
      <p:ext uri="{BB962C8B-B14F-4D97-AF65-F5344CB8AC3E}">
        <p14:creationId xmlns:p14="http://schemas.microsoft.com/office/powerpoint/2010/main" val="2834491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B1AF4-D7D9-4784-BE76-6AB778308A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60CD46-15E3-497F-9C0B-5E91DD7588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252184-AE34-488F-B5B1-9BA2C7E47B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DE169E-2010-4D07-B90D-06EB29F360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EE0A54-F251-42A1-9443-95A7E12E92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F817BE-29A2-4267-8145-B4F1A7B3D705}"/>
              </a:ext>
            </a:extLst>
          </p:cNvPr>
          <p:cNvSpPr>
            <a:spLocks noGrp="1"/>
          </p:cNvSpPr>
          <p:nvPr>
            <p:ph type="dt" sz="half" idx="10"/>
          </p:nvPr>
        </p:nvSpPr>
        <p:spPr/>
        <p:txBody>
          <a:bodyPr/>
          <a:lstStyle/>
          <a:p>
            <a:fld id="{5420494F-0F3A-4C8B-9CC9-5A479B4DCD5C}" type="datetimeFigureOut">
              <a:rPr lang="en-US" smtClean="0"/>
              <a:t>3/23/2022</a:t>
            </a:fld>
            <a:endParaRPr lang="en-US"/>
          </a:p>
        </p:txBody>
      </p:sp>
      <p:sp>
        <p:nvSpPr>
          <p:cNvPr id="8" name="Footer Placeholder 7">
            <a:extLst>
              <a:ext uri="{FF2B5EF4-FFF2-40B4-BE49-F238E27FC236}">
                <a16:creationId xmlns:a16="http://schemas.microsoft.com/office/drawing/2014/main" id="{19852573-47FB-4060-9E1E-A8BEF43373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7F0496-EBAA-4741-87D3-C07591F5ACD6}"/>
              </a:ext>
            </a:extLst>
          </p:cNvPr>
          <p:cNvSpPr>
            <a:spLocks noGrp="1"/>
          </p:cNvSpPr>
          <p:nvPr>
            <p:ph type="sldNum" sz="quarter" idx="12"/>
          </p:nvPr>
        </p:nvSpPr>
        <p:spPr/>
        <p:txBody>
          <a:bodyPr/>
          <a:lstStyle/>
          <a:p>
            <a:fld id="{3D467E9B-D9A5-45F1-AD0A-ECB05A17A538}" type="slidenum">
              <a:rPr lang="en-US" smtClean="0"/>
              <a:t>‹#›</a:t>
            </a:fld>
            <a:endParaRPr lang="en-US"/>
          </a:p>
        </p:txBody>
      </p:sp>
    </p:spTree>
    <p:extLst>
      <p:ext uri="{BB962C8B-B14F-4D97-AF65-F5344CB8AC3E}">
        <p14:creationId xmlns:p14="http://schemas.microsoft.com/office/powerpoint/2010/main" val="2258436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3FAE9-7B92-45C2-8176-80A274CD24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C8F0DB-C61F-438B-8337-995ED5971ED1}"/>
              </a:ext>
            </a:extLst>
          </p:cNvPr>
          <p:cNvSpPr>
            <a:spLocks noGrp="1"/>
          </p:cNvSpPr>
          <p:nvPr>
            <p:ph type="dt" sz="half" idx="10"/>
          </p:nvPr>
        </p:nvSpPr>
        <p:spPr/>
        <p:txBody>
          <a:bodyPr/>
          <a:lstStyle/>
          <a:p>
            <a:fld id="{5420494F-0F3A-4C8B-9CC9-5A479B4DCD5C}" type="datetimeFigureOut">
              <a:rPr lang="en-US" smtClean="0"/>
              <a:t>3/23/2022</a:t>
            </a:fld>
            <a:endParaRPr lang="en-US"/>
          </a:p>
        </p:txBody>
      </p:sp>
      <p:sp>
        <p:nvSpPr>
          <p:cNvPr id="4" name="Footer Placeholder 3">
            <a:extLst>
              <a:ext uri="{FF2B5EF4-FFF2-40B4-BE49-F238E27FC236}">
                <a16:creationId xmlns:a16="http://schemas.microsoft.com/office/drawing/2014/main" id="{72B2BBFE-9DD9-48F5-B895-C4A1378189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2A8A5B-2100-440B-AFC8-B51A2F8C6C7E}"/>
              </a:ext>
            </a:extLst>
          </p:cNvPr>
          <p:cNvSpPr>
            <a:spLocks noGrp="1"/>
          </p:cNvSpPr>
          <p:nvPr>
            <p:ph type="sldNum" sz="quarter" idx="12"/>
          </p:nvPr>
        </p:nvSpPr>
        <p:spPr/>
        <p:txBody>
          <a:bodyPr/>
          <a:lstStyle/>
          <a:p>
            <a:fld id="{3D467E9B-D9A5-45F1-AD0A-ECB05A17A538}" type="slidenum">
              <a:rPr lang="en-US" smtClean="0"/>
              <a:t>‹#›</a:t>
            </a:fld>
            <a:endParaRPr lang="en-US"/>
          </a:p>
        </p:txBody>
      </p:sp>
    </p:spTree>
    <p:extLst>
      <p:ext uri="{BB962C8B-B14F-4D97-AF65-F5344CB8AC3E}">
        <p14:creationId xmlns:p14="http://schemas.microsoft.com/office/powerpoint/2010/main" val="727381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B303C1-0BFC-4E3E-A635-44C54AF457AF}"/>
              </a:ext>
            </a:extLst>
          </p:cNvPr>
          <p:cNvSpPr>
            <a:spLocks noGrp="1"/>
          </p:cNvSpPr>
          <p:nvPr>
            <p:ph type="dt" sz="half" idx="10"/>
          </p:nvPr>
        </p:nvSpPr>
        <p:spPr/>
        <p:txBody>
          <a:bodyPr/>
          <a:lstStyle/>
          <a:p>
            <a:fld id="{5420494F-0F3A-4C8B-9CC9-5A479B4DCD5C}" type="datetimeFigureOut">
              <a:rPr lang="en-US" smtClean="0"/>
              <a:t>3/23/2022</a:t>
            </a:fld>
            <a:endParaRPr lang="en-US"/>
          </a:p>
        </p:txBody>
      </p:sp>
      <p:sp>
        <p:nvSpPr>
          <p:cNvPr id="3" name="Footer Placeholder 2">
            <a:extLst>
              <a:ext uri="{FF2B5EF4-FFF2-40B4-BE49-F238E27FC236}">
                <a16:creationId xmlns:a16="http://schemas.microsoft.com/office/drawing/2014/main" id="{5AB8BF86-820E-4952-B937-8251D6BCD7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A45B3E-5BFE-4481-B241-BFEC3C7ED866}"/>
              </a:ext>
            </a:extLst>
          </p:cNvPr>
          <p:cNvSpPr>
            <a:spLocks noGrp="1"/>
          </p:cNvSpPr>
          <p:nvPr>
            <p:ph type="sldNum" sz="quarter" idx="12"/>
          </p:nvPr>
        </p:nvSpPr>
        <p:spPr/>
        <p:txBody>
          <a:bodyPr/>
          <a:lstStyle/>
          <a:p>
            <a:fld id="{3D467E9B-D9A5-45F1-AD0A-ECB05A17A538}" type="slidenum">
              <a:rPr lang="en-US" smtClean="0"/>
              <a:t>‹#›</a:t>
            </a:fld>
            <a:endParaRPr lang="en-US"/>
          </a:p>
        </p:txBody>
      </p:sp>
    </p:spTree>
    <p:extLst>
      <p:ext uri="{BB962C8B-B14F-4D97-AF65-F5344CB8AC3E}">
        <p14:creationId xmlns:p14="http://schemas.microsoft.com/office/powerpoint/2010/main" val="2496016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E56C4-5403-4058-BC38-DF16BEE45C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E6251A-B170-45F0-AE5D-B0E51DDFAD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981C1D-05FC-4282-B442-0A6A7D9B8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41BC8D-CD2A-4527-830E-FD478E6F9F92}"/>
              </a:ext>
            </a:extLst>
          </p:cNvPr>
          <p:cNvSpPr>
            <a:spLocks noGrp="1"/>
          </p:cNvSpPr>
          <p:nvPr>
            <p:ph type="dt" sz="half" idx="10"/>
          </p:nvPr>
        </p:nvSpPr>
        <p:spPr/>
        <p:txBody>
          <a:bodyPr/>
          <a:lstStyle/>
          <a:p>
            <a:fld id="{5420494F-0F3A-4C8B-9CC9-5A479B4DCD5C}" type="datetimeFigureOut">
              <a:rPr lang="en-US" smtClean="0"/>
              <a:t>3/23/2022</a:t>
            </a:fld>
            <a:endParaRPr lang="en-US"/>
          </a:p>
        </p:txBody>
      </p:sp>
      <p:sp>
        <p:nvSpPr>
          <p:cNvPr id="6" name="Footer Placeholder 5">
            <a:extLst>
              <a:ext uri="{FF2B5EF4-FFF2-40B4-BE49-F238E27FC236}">
                <a16:creationId xmlns:a16="http://schemas.microsoft.com/office/drawing/2014/main" id="{375AFC3F-0EF2-4ABF-8123-A8D271321E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DC8424-8393-4C5B-B18A-EC3906471347}"/>
              </a:ext>
            </a:extLst>
          </p:cNvPr>
          <p:cNvSpPr>
            <a:spLocks noGrp="1"/>
          </p:cNvSpPr>
          <p:nvPr>
            <p:ph type="sldNum" sz="quarter" idx="12"/>
          </p:nvPr>
        </p:nvSpPr>
        <p:spPr/>
        <p:txBody>
          <a:bodyPr/>
          <a:lstStyle/>
          <a:p>
            <a:fld id="{3D467E9B-D9A5-45F1-AD0A-ECB05A17A538}" type="slidenum">
              <a:rPr lang="en-US" smtClean="0"/>
              <a:t>‹#›</a:t>
            </a:fld>
            <a:endParaRPr lang="en-US"/>
          </a:p>
        </p:txBody>
      </p:sp>
    </p:spTree>
    <p:extLst>
      <p:ext uri="{BB962C8B-B14F-4D97-AF65-F5344CB8AC3E}">
        <p14:creationId xmlns:p14="http://schemas.microsoft.com/office/powerpoint/2010/main" val="2626183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34A50-6FF0-4B06-9A85-1BE389461E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7FA93F-E31A-4946-80AC-8FF2C522F7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290F39-0FAC-4FD2-90E4-437683CECA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956D7A-6DB0-4980-95FA-1B88341D5AA9}"/>
              </a:ext>
            </a:extLst>
          </p:cNvPr>
          <p:cNvSpPr>
            <a:spLocks noGrp="1"/>
          </p:cNvSpPr>
          <p:nvPr>
            <p:ph type="dt" sz="half" idx="10"/>
          </p:nvPr>
        </p:nvSpPr>
        <p:spPr/>
        <p:txBody>
          <a:bodyPr/>
          <a:lstStyle/>
          <a:p>
            <a:fld id="{5420494F-0F3A-4C8B-9CC9-5A479B4DCD5C}" type="datetimeFigureOut">
              <a:rPr lang="en-US" smtClean="0"/>
              <a:t>3/23/2022</a:t>
            </a:fld>
            <a:endParaRPr lang="en-US"/>
          </a:p>
        </p:txBody>
      </p:sp>
      <p:sp>
        <p:nvSpPr>
          <p:cNvPr id="6" name="Footer Placeholder 5">
            <a:extLst>
              <a:ext uri="{FF2B5EF4-FFF2-40B4-BE49-F238E27FC236}">
                <a16:creationId xmlns:a16="http://schemas.microsoft.com/office/drawing/2014/main" id="{D24A86C0-2FDA-4111-A681-D165AE4C56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17EDDF-4D12-412A-846B-81F49A378534}"/>
              </a:ext>
            </a:extLst>
          </p:cNvPr>
          <p:cNvSpPr>
            <a:spLocks noGrp="1"/>
          </p:cNvSpPr>
          <p:nvPr>
            <p:ph type="sldNum" sz="quarter" idx="12"/>
          </p:nvPr>
        </p:nvSpPr>
        <p:spPr/>
        <p:txBody>
          <a:bodyPr/>
          <a:lstStyle/>
          <a:p>
            <a:fld id="{3D467E9B-D9A5-45F1-AD0A-ECB05A17A538}" type="slidenum">
              <a:rPr lang="en-US" smtClean="0"/>
              <a:t>‹#›</a:t>
            </a:fld>
            <a:endParaRPr lang="en-US"/>
          </a:p>
        </p:txBody>
      </p:sp>
    </p:spTree>
    <p:extLst>
      <p:ext uri="{BB962C8B-B14F-4D97-AF65-F5344CB8AC3E}">
        <p14:creationId xmlns:p14="http://schemas.microsoft.com/office/powerpoint/2010/main" val="813622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93AEC6-01CA-49DE-AEC0-F3AE452912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056F02-17F1-4057-96F6-E9FF37E36B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5BD0C2-94FB-4B9D-98DD-49C9B8C768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20494F-0F3A-4C8B-9CC9-5A479B4DCD5C}" type="datetimeFigureOut">
              <a:rPr lang="en-US" smtClean="0"/>
              <a:t>3/23/2022</a:t>
            </a:fld>
            <a:endParaRPr lang="en-US"/>
          </a:p>
        </p:txBody>
      </p:sp>
      <p:sp>
        <p:nvSpPr>
          <p:cNvPr id="5" name="Footer Placeholder 4">
            <a:extLst>
              <a:ext uri="{FF2B5EF4-FFF2-40B4-BE49-F238E27FC236}">
                <a16:creationId xmlns:a16="http://schemas.microsoft.com/office/drawing/2014/main" id="{E4B034FD-E169-4B31-A4B6-317A40CDCD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4644BF-2CE1-436C-8E00-314FA882F8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467E9B-D9A5-45F1-AD0A-ECB05A17A538}" type="slidenum">
              <a:rPr lang="en-US" smtClean="0"/>
              <a:t>‹#›</a:t>
            </a:fld>
            <a:endParaRPr lang="en-US"/>
          </a:p>
        </p:txBody>
      </p:sp>
    </p:spTree>
    <p:extLst>
      <p:ext uri="{BB962C8B-B14F-4D97-AF65-F5344CB8AC3E}">
        <p14:creationId xmlns:p14="http://schemas.microsoft.com/office/powerpoint/2010/main" val="181724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pic>
        <p:nvPicPr>
          <p:cNvPr id="11" name="Picture 10" descr="Logo&#10;&#10;Description automatically generated">
            <a:extLst>
              <a:ext uri="{FF2B5EF4-FFF2-40B4-BE49-F238E27FC236}">
                <a16:creationId xmlns:a16="http://schemas.microsoft.com/office/drawing/2014/main" id="{F310F5EC-B1D4-4DF9-8F0D-F03C7F4488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6303" y="1709735"/>
            <a:ext cx="4599394" cy="4599394"/>
          </a:xfrm>
          <a:prstGeom prst="ellipse">
            <a:avLst/>
          </a:prstGeom>
          <a:ln>
            <a:noFill/>
          </a:ln>
          <a:effectLst>
            <a:softEdge rad="112500"/>
          </a:effectLst>
        </p:spPr>
      </p:pic>
      <p:sp>
        <p:nvSpPr>
          <p:cNvPr id="9" name="Rectangle 8">
            <a:extLst>
              <a:ext uri="{FF2B5EF4-FFF2-40B4-BE49-F238E27FC236}">
                <a16:creationId xmlns:a16="http://schemas.microsoft.com/office/drawing/2014/main" id="{2FB18977-5360-48B9-A4C9-C2CDA914C435}"/>
              </a:ext>
            </a:extLst>
          </p:cNvPr>
          <p:cNvSpPr/>
          <p:nvPr/>
        </p:nvSpPr>
        <p:spPr>
          <a:xfrm>
            <a:off x="635954" y="418687"/>
            <a:ext cx="10920087" cy="784830"/>
          </a:xfrm>
          <a:prstGeom prst="rect">
            <a:avLst/>
          </a:prstGeom>
          <a:noFill/>
        </p:spPr>
        <p:txBody>
          <a:bodyPr wrap="square" lIns="91440" tIns="45720" rIns="91440" bIns="45720">
            <a:spAutoFit/>
          </a:bodyPr>
          <a:lstStyle/>
          <a:p>
            <a:pPr algn="ctr"/>
            <a:r>
              <a:rPr lang="en-US" sz="4500" b="0" cap="none" spc="0" dirty="0">
                <a:ln w="0"/>
                <a:solidFill>
                  <a:srgbClr val="BA84C3"/>
                </a:solidFill>
                <a:effectLst>
                  <a:outerShdw blurRad="38100" dist="25400" dir="5400000" algn="ctr" rotWithShape="0">
                    <a:srgbClr val="6E747A">
                      <a:alpha val="43000"/>
                    </a:srgbClr>
                  </a:outerShdw>
                </a:effectLst>
                <a:latin typeface="Consolas" panose="020B0609020204030204" pitchFamily="49" charset="0"/>
                <a:cs typeface="Times New Roman" panose="02020603050405020304" pitchFamily="18" charset="0"/>
              </a:rPr>
              <a:t>P04: Dairy Farm Management System</a:t>
            </a:r>
          </a:p>
        </p:txBody>
      </p:sp>
    </p:spTree>
    <p:extLst>
      <p:ext uri="{BB962C8B-B14F-4D97-AF65-F5344CB8AC3E}">
        <p14:creationId xmlns:p14="http://schemas.microsoft.com/office/powerpoint/2010/main" val="2838986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2B0744-600B-4032-8044-642681BA7A28}"/>
              </a:ext>
            </a:extLst>
          </p:cNvPr>
          <p:cNvSpPr>
            <a:spLocks noGrp="1"/>
          </p:cNvSpPr>
          <p:nvPr>
            <p:ph type="title"/>
          </p:nvPr>
        </p:nvSpPr>
        <p:spPr/>
        <p:txBody>
          <a:bodyPr/>
          <a:lstStyle/>
          <a:p>
            <a:pPr algn="ctr"/>
            <a:r>
              <a:rPr lang="en-US" dirty="0">
                <a:solidFill>
                  <a:srgbClr val="FFFFCC"/>
                </a:solidFill>
                <a:latin typeface="Consolas" panose="020B0609020204030204" pitchFamily="49" charset="0"/>
                <a:cs typeface="Times New Roman" panose="02020603050405020304" pitchFamily="18" charset="0"/>
              </a:rPr>
              <a:t>Our Team</a:t>
            </a:r>
          </a:p>
        </p:txBody>
      </p:sp>
      <p:pic>
        <p:nvPicPr>
          <p:cNvPr id="1026" name="Picture 2" descr="Profile photo of Furqan Athar">
            <a:extLst>
              <a:ext uri="{FF2B5EF4-FFF2-40B4-BE49-F238E27FC236}">
                <a16:creationId xmlns:a16="http://schemas.microsoft.com/office/drawing/2014/main" id="{920B8B3B-4F16-42C3-9D32-F342505E4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634" y="2427050"/>
            <a:ext cx="2347127" cy="234712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28" name="Picture 4" descr="Profile photo of Abdullah Saleem">
            <a:extLst>
              <a:ext uri="{FF2B5EF4-FFF2-40B4-BE49-F238E27FC236}">
                <a16:creationId xmlns:a16="http://schemas.microsoft.com/office/drawing/2014/main" id="{D395ACC0-DE33-4224-B8CC-EEC702E8E8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2746" y="2430215"/>
            <a:ext cx="2347127" cy="234712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30" name="Picture 6" descr="Profile photo of Khawaja Junaid">
            <a:extLst>
              <a:ext uri="{FF2B5EF4-FFF2-40B4-BE49-F238E27FC236}">
                <a16:creationId xmlns:a16="http://schemas.microsoft.com/office/drawing/2014/main" id="{A446A4AF-B6FC-4407-96DB-7C29C90F13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9026" y="2427050"/>
            <a:ext cx="2347127" cy="234712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34" name="Picture 10" descr="profile image">
            <a:extLst>
              <a:ext uri="{FF2B5EF4-FFF2-40B4-BE49-F238E27FC236}">
                <a16:creationId xmlns:a16="http://schemas.microsoft.com/office/drawing/2014/main" id="{218319DD-10BF-44BA-BD9B-5120A34DE4B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7343" t="14830" r="15210" b="15040"/>
          <a:stretch/>
        </p:blipFill>
        <p:spPr bwMode="auto">
          <a:xfrm>
            <a:off x="9096983" y="2427051"/>
            <a:ext cx="2256817" cy="234712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A54FB59-E807-480C-A8BC-B7B9CFFDA17F}"/>
              </a:ext>
            </a:extLst>
          </p:cNvPr>
          <p:cNvSpPr txBox="1"/>
          <p:nvPr/>
        </p:nvSpPr>
        <p:spPr>
          <a:xfrm>
            <a:off x="1069634" y="4856601"/>
            <a:ext cx="2347127" cy="646331"/>
          </a:xfrm>
          <a:prstGeom prst="rect">
            <a:avLst/>
          </a:prstGeom>
          <a:noFill/>
        </p:spPr>
        <p:txBody>
          <a:bodyPr wrap="square" rtlCol="0">
            <a:spAutoFit/>
          </a:bodyPr>
          <a:lstStyle/>
          <a:p>
            <a:pPr algn="ctr"/>
            <a:r>
              <a:rPr lang="en-US" dirty="0">
                <a:solidFill>
                  <a:srgbClr val="50CCAF"/>
                </a:solidFill>
                <a:latin typeface="Consolas" panose="020B0609020204030204" pitchFamily="49" charset="0"/>
                <a:cs typeface="Times New Roman" panose="02020603050405020304" pitchFamily="18" charset="0"/>
              </a:rPr>
              <a:t>Furqan Athar</a:t>
            </a:r>
          </a:p>
          <a:p>
            <a:pPr algn="ctr"/>
            <a:r>
              <a:rPr lang="en-US" dirty="0">
                <a:solidFill>
                  <a:srgbClr val="50CCAF"/>
                </a:solidFill>
                <a:latin typeface="Consolas" panose="020B0609020204030204" pitchFamily="49" charset="0"/>
                <a:cs typeface="Times New Roman" panose="02020603050405020304" pitchFamily="18" charset="0"/>
              </a:rPr>
              <a:t>2022-10-0070</a:t>
            </a:r>
          </a:p>
        </p:txBody>
      </p:sp>
      <p:sp>
        <p:nvSpPr>
          <p:cNvPr id="13" name="TextBox 12">
            <a:extLst>
              <a:ext uri="{FF2B5EF4-FFF2-40B4-BE49-F238E27FC236}">
                <a16:creationId xmlns:a16="http://schemas.microsoft.com/office/drawing/2014/main" id="{E26D845D-9A8F-46A3-98F4-231226FDBDFA}"/>
              </a:ext>
            </a:extLst>
          </p:cNvPr>
          <p:cNvSpPr txBox="1"/>
          <p:nvPr/>
        </p:nvSpPr>
        <p:spPr>
          <a:xfrm>
            <a:off x="3789026" y="4858705"/>
            <a:ext cx="2347127" cy="646331"/>
          </a:xfrm>
          <a:prstGeom prst="rect">
            <a:avLst/>
          </a:prstGeom>
          <a:noFill/>
        </p:spPr>
        <p:txBody>
          <a:bodyPr wrap="square" rtlCol="0">
            <a:spAutoFit/>
          </a:bodyPr>
          <a:lstStyle/>
          <a:p>
            <a:pPr algn="ctr"/>
            <a:r>
              <a:rPr lang="en-US" dirty="0">
                <a:solidFill>
                  <a:srgbClr val="A7EBFF"/>
                </a:solidFill>
                <a:latin typeface="Consolas" panose="020B0609020204030204" pitchFamily="49" charset="0"/>
                <a:cs typeface="Times New Roman" panose="02020603050405020304" pitchFamily="18" charset="0"/>
              </a:rPr>
              <a:t>Khawaja Junaid</a:t>
            </a:r>
          </a:p>
          <a:p>
            <a:pPr algn="ctr"/>
            <a:r>
              <a:rPr lang="en-US" dirty="0">
                <a:solidFill>
                  <a:srgbClr val="A7EBFF"/>
                </a:solidFill>
                <a:latin typeface="Consolas" panose="020B0609020204030204" pitchFamily="49" charset="0"/>
                <a:cs typeface="Times New Roman" panose="02020603050405020304" pitchFamily="18" charset="0"/>
              </a:rPr>
              <a:t>2022-10-0072</a:t>
            </a:r>
          </a:p>
        </p:txBody>
      </p:sp>
      <p:sp>
        <p:nvSpPr>
          <p:cNvPr id="14" name="TextBox 13">
            <a:extLst>
              <a:ext uri="{FF2B5EF4-FFF2-40B4-BE49-F238E27FC236}">
                <a16:creationId xmlns:a16="http://schemas.microsoft.com/office/drawing/2014/main" id="{BF19DCFF-4807-4ACF-8BB5-EC5F6A9FAF7B}"/>
              </a:ext>
            </a:extLst>
          </p:cNvPr>
          <p:cNvSpPr txBox="1"/>
          <p:nvPr/>
        </p:nvSpPr>
        <p:spPr>
          <a:xfrm>
            <a:off x="6422745" y="4858706"/>
            <a:ext cx="2347127" cy="646331"/>
          </a:xfrm>
          <a:prstGeom prst="rect">
            <a:avLst/>
          </a:prstGeom>
          <a:noFill/>
        </p:spPr>
        <p:txBody>
          <a:bodyPr wrap="square" rtlCol="0">
            <a:spAutoFit/>
          </a:bodyPr>
          <a:lstStyle/>
          <a:p>
            <a:pPr algn="ctr"/>
            <a:r>
              <a:rPr lang="en-US" dirty="0">
                <a:solidFill>
                  <a:srgbClr val="D17E59"/>
                </a:solidFill>
                <a:latin typeface="Consolas" panose="020B0609020204030204" pitchFamily="49" charset="0"/>
                <a:cs typeface="Times New Roman" panose="02020603050405020304" pitchFamily="18" charset="0"/>
              </a:rPr>
              <a:t>Abdullah Saleem</a:t>
            </a:r>
          </a:p>
          <a:p>
            <a:pPr algn="ctr"/>
            <a:r>
              <a:rPr lang="en-US" dirty="0">
                <a:solidFill>
                  <a:srgbClr val="D17E59"/>
                </a:solidFill>
                <a:latin typeface="Consolas" panose="020B0609020204030204" pitchFamily="49" charset="0"/>
                <a:cs typeface="Times New Roman" panose="02020603050405020304" pitchFamily="18" charset="0"/>
              </a:rPr>
              <a:t>2022-10-125</a:t>
            </a:r>
          </a:p>
        </p:txBody>
      </p:sp>
      <p:sp>
        <p:nvSpPr>
          <p:cNvPr id="15" name="TextBox 14">
            <a:extLst>
              <a:ext uri="{FF2B5EF4-FFF2-40B4-BE49-F238E27FC236}">
                <a16:creationId xmlns:a16="http://schemas.microsoft.com/office/drawing/2014/main" id="{840EA30F-7805-4D7F-8E97-3D05A182BCC3}"/>
              </a:ext>
            </a:extLst>
          </p:cNvPr>
          <p:cNvSpPr txBox="1"/>
          <p:nvPr/>
        </p:nvSpPr>
        <p:spPr>
          <a:xfrm>
            <a:off x="9096983" y="4858706"/>
            <a:ext cx="2256817" cy="646331"/>
          </a:xfrm>
          <a:prstGeom prst="rect">
            <a:avLst/>
          </a:prstGeom>
          <a:noFill/>
        </p:spPr>
        <p:txBody>
          <a:bodyPr wrap="square" rtlCol="0">
            <a:spAutoFit/>
          </a:bodyPr>
          <a:lstStyle/>
          <a:p>
            <a:pPr algn="ctr"/>
            <a:r>
              <a:rPr lang="en-US" dirty="0">
                <a:solidFill>
                  <a:srgbClr val="BA84C3"/>
                </a:solidFill>
                <a:latin typeface="Consolas" panose="020B0609020204030204" pitchFamily="49" charset="0"/>
                <a:cs typeface="Times New Roman" panose="02020603050405020304" pitchFamily="18" charset="0"/>
              </a:rPr>
              <a:t>Saad Qadeer</a:t>
            </a:r>
          </a:p>
          <a:p>
            <a:pPr algn="ctr"/>
            <a:r>
              <a:rPr lang="en-US" dirty="0">
                <a:solidFill>
                  <a:srgbClr val="BA84C3"/>
                </a:solidFill>
                <a:latin typeface="Consolas" panose="020B0609020204030204" pitchFamily="49" charset="0"/>
                <a:cs typeface="Times New Roman" panose="02020603050405020304" pitchFamily="18" charset="0"/>
              </a:rPr>
              <a:t>2022-10-0209</a:t>
            </a:r>
          </a:p>
        </p:txBody>
      </p:sp>
    </p:spTree>
    <p:extLst>
      <p:ext uri="{BB962C8B-B14F-4D97-AF65-F5344CB8AC3E}">
        <p14:creationId xmlns:p14="http://schemas.microsoft.com/office/powerpoint/2010/main" val="1939311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E5417-2862-4A3B-BFD6-C22B2138B5B6}"/>
              </a:ext>
            </a:extLst>
          </p:cNvPr>
          <p:cNvSpPr>
            <a:spLocks noGrp="1"/>
          </p:cNvSpPr>
          <p:nvPr>
            <p:ph type="title"/>
          </p:nvPr>
        </p:nvSpPr>
        <p:spPr/>
        <p:txBody>
          <a:bodyPr/>
          <a:lstStyle/>
          <a:p>
            <a:pPr algn="ctr"/>
            <a:r>
              <a:rPr lang="en-US" dirty="0">
                <a:solidFill>
                  <a:srgbClr val="BA84C3"/>
                </a:solidFill>
                <a:latin typeface="Consolas" panose="020B0609020204030204" pitchFamily="49" charset="0"/>
              </a:rPr>
              <a:t>Outline</a:t>
            </a:r>
          </a:p>
        </p:txBody>
      </p:sp>
      <p:pic>
        <p:nvPicPr>
          <p:cNvPr id="5" name="Graphic 4" descr="Classroom outline">
            <a:extLst>
              <a:ext uri="{FF2B5EF4-FFF2-40B4-BE49-F238E27FC236}">
                <a16:creationId xmlns:a16="http://schemas.microsoft.com/office/drawing/2014/main" id="{7A5B3B90-1D3D-434C-82C3-10D909C58C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3156" y="1760706"/>
            <a:ext cx="914400" cy="914400"/>
          </a:xfrm>
          <a:prstGeom prst="rect">
            <a:avLst/>
          </a:prstGeom>
        </p:spPr>
      </p:pic>
      <p:pic>
        <p:nvPicPr>
          <p:cNvPr id="7" name="Graphic 6" descr="Cmd Terminal with solid fill">
            <a:extLst>
              <a:ext uri="{FF2B5EF4-FFF2-40B4-BE49-F238E27FC236}">
                <a16:creationId xmlns:a16="http://schemas.microsoft.com/office/drawing/2014/main" id="{D4D2E964-0E5B-4525-A4FD-A7F5D279F1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41395" y="4240613"/>
            <a:ext cx="914400" cy="914400"/>
          </a:xfrm>
          <a:prstGeom prst="rect">
            <a:avLst/>
          </a:prstGeom>
        </p:spPr>
      </p:pic>
      <p:pic>
        <p:nvPicPr>
          <p:cNvPr id="9" name="Graphic 8" descr="Worried face outline with solid fill">
            <a:extLst>
              <a:ext uri="{FF2B5EF4-FFF2-40B4-BE49-F238E27FC236}">
                <a16:creationId xmlns:a16="http://schemas.microsoft.com/office/drawing/2014/main" id="{D4D54879-0090-4A62-9617-6D3A251FC90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044444" y="1827219"/>
            <a:ext cx="914400" cy="914400"/>
          </a:xfrm>
          <a:prstGeom prst="rect">
            <a:avLst/>
          </a:prstGeom>
        </p:spPr>
      </p:pic>
      <p:pic>
        <p:nvPicPr>
          <p:cNvPr id="11" name="Graphic 10" descr="Shield Tick outline">
            <a:extLst>
              <a:ext uri="{FF2B5EF4-FFF2-40B4-BE49-F238E27FC236}">
                <a16:creationId xmlns:a16="http://schemas.microsoft.com/office/drawing/2014/main" id="{731B1887-ABE6-4ACB-8C47-FC7A4331D8E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38800" y="1756188"/>
            <a:ext cx="914400" cy="914400"/>
          </a:xfrm>
          <a:prstGeom prst="rect">
            <a:avLst/>
          </a:prstGeom>
        </p:spPr>
      </p:pic>
      <p:pic>
        <p:nvPicPr>
          <p:cNvPr id="13" name="Graphic 12" descr="Tools with solid fill">
            <a:extLst>
              <a:ext uri="{FF2B5EF4-FFF2-40B4-BE49-F238E27FC236}">
                <a16:creationId xmlns:a16="http://schemas.microsoft.com/office/drawing/2014/main" id="{D367DC67-C829-4DC6-A2E7-75EC599F23A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82933" y="4240613"/>
            <a:ext cx="914400" cy="914400"/>
          </a:xfrm>
          <a:prstGeom prst="rect">
            <a:avLst/>
          </a:prstGeom>
        </p:spPr>
      </p:pic>
      <p:sp>
        <p:nvSpPr>
          <p:cNvPr id="14" name="TextBox 13">
            <a:extLst>
              <a:ext uri="{FF2B5EF4-FFF2-40B4-BE49-F238E27FC236}">
                <a16:creationId xmlns:a16="http://schemas.microsoft.com/office/drawing/2014/main" id="{7F50EECC-2367-41F6-A1FE-F3D2BAE46805}"/>
              </a:ext>
            </a:extLst>
          </p:cNvPr>
          <p:cNvSpPr txBox="1"/>
          <p:nvPr/>
        </p:nvSpPr>
        <p:spPr>
          <a:xfrm>
            <a:off x="686888" y="2670588"/>
            <a:ext cx="2210862" cy="369332"/>
          </a:xfrm>
          <a:prstGeom prst="rect">
            <a:avLst/>
          </a:prstGeom>
          <a:noFill/>
        </p:spPr>
        <p:txBody>
          <a:bodyPr wrap="none" rtlCol="0">
            <a:spAutoFit/>
          </a:bodyPr>
          <a:lstStyle/>
          <a:p>
            <a:r>
              <a:rPr lang="en-US" dirty="0">
                <a:solidFill>
                  <a:srgbClr val="FFFFCC"/>
                </a:solidFill>
                <a:latin typeface="Consolas" panose="020B0609020204030204" pitchFamily="49" charset="0"/>
              </a:rPr>
              <a:t>Project Overview</a:t>
            </a:r>
          </a:p>
        </p:txBody>
      </p:sp>
      <p:sp>
        <p:nvSpPr>
          <p:cNvPr id="15" name="TextBox 14">
            <a:extLst>
              <a:ext uri="{FF2B5EF4-FFF2-40B4-BE49-F238E27FC236}">
                <a16:creationId xmlns:a16="http://schemas.microsoft.com/office/drawing/2014/main" id="{2C07FF1A-5F97-429E-9627-B48C314C18A4}"/>
              </a:ext>
            </a:extLst>
          </p:cNvPr>
          <p:cNvSpPr txBox="1"/>
          <p:nvPr/>
        </p:nvSpPr>
        <p:spPr>
          <a:xfrm>
            <a:off x="4990569" y="2689006"/>
            <a:ext cx="2210862" cy="646331"/>
          </a:xfrm>
          <a:prstGeom prst="rect">
            <a:avLst/>
          </a:prstGeom>
          <a:noFill/>
        </p:spPr>
        <p:txBody>
          <a:bodyPr wrap="none" rtlCol="0">
            <a:spAutoFit/>
          </a:bodyPr>
          <a:lstStyle/>
          <a:p>
            <a:r>
              <a:rPr lang="en-US" dirty="0">
                <a:solidFill>
                  <a:srgbClr val="A7EBFF"/>
                </a:solidFill>
                <a:latin typeface="Consolas" panose="020B0609020204030204" pitchFamily="49" charset="0"/>
              </a:rPr>
              <a:t>Security Threats</a:t>
            </a:r>
          </a:p>
          <a:p>
            <a:pPr algn="ctr"/>
            <a:r>
              <a:rPr lang="en-US" dirty="0">
                <a:solidFill>
                  <a:srgbClr val="A7EBFF"/>
                </a:solidFill>
                <a:latin typeface="Consolas" panose="020B0609020204030204" pitchFamily="49" charset="0"/>
              </a:rPr>
              <a:t>and Risks</a:t>
            </a:r>
          </a:p>
        </p:txBody>
      </p:sp>
      <p:sp>
        <p:nvSpPr>
          <p:cNvPr id="16" name="TextBox 15">
            <a:extLst>
              <a:ext uri="{FF2B5EF4-FFF2-40B4-BE49-F238E27FC236}">
                <a16:creationId xmlns:a16="http://schemas.microsoft.com/office/drawing/2014/main" id="{830D4FB0-754D-4C1A-BC2C-16561B44B604}"/>
              </a:ext>
            </a:extLst>
          </p:cNvPr>
          <p:cNvSpPr txBox="1"/>
          <p:nvPr/>
        </p:nvSpPr>
        <p:spPr>
          <a:xfrm>
            <a:off x="7298020" y="5160200"/>
            <a:ext cx="2084225" cy="369332"/>
          </a:xfrm>
          <a:prstGeom prst="rect">
            <a:avLst/>
          </a:prstGeom>
          <a:noFill/>
        </p:spPr>
        <p:txBody>
          <a:bodyPr wrap="none" rtlCol="0">
            <a:spAutoFit/>
          </a:bodyPr>
          <a:lstStyle/>
          <a:p>
            <a:r>
              <a:rPr lang="en-US" dirty="0">
                <a:solidFill>
                  <a:srgbClr val="D17E59"/>
                </a:solidFill>
                <a:latin typeface="Consolas" panose="020B0609020204030204" pitchFamily="49" charset="0"/>
              </a:rPr>
              <a:t>Tools Selection</a:t>
            </a:r>
          </a:p>
        </p:txBody>
      </p:sp>
      <p:sp>
        <p:nvSpPr>
          <p:cNvPr id="17" name="TextBox 16">
            <a:extLst>
              <a:ext uri="{FF2B5EF4-FFF2-40B4-BE49-F238E27FC236}">
                <a16:creationId xmlns:a16="http://schemas.microsoft.com/office/drawing/2014/main" id="{C1725B17-EBC3-42C2-BC66-F10A21EAEEDD}"/>
              </a:ext>
            </a:extLst>
          </p:cNvPr>
          <p:cNvSpPr txBox="1"/>
          <p:nvPr/>
        </p:nvSpPr>
        <p:spPr>
          <a:xfrm>
            <a:off x="2999713" y="5160200"/>
            <a:ext cx="1197764" cy="369332"/>
          </a:xfrm>
          <a:prstGeom prst="rect">
            <a:avLst/>
          </a:prstGeom>
          <a:noFill/>
        </p:spPr>
        <p:txBody>
          <a:bodyPr wrap="none" rtlCol="0">
            <a:spAutoFit/>
          </a:bodyPr>
          <a:lstStyle/>
          <a:p>
            <a:r>
              <a:rPr lang="en-US" dirty="0">
                <a:solidFill>
                  <a:srgbClr val="6699FF"/>
                </a:solidFill>
                <a:latin typeface="Consolas" panose="020B0609020204030204" pitchFamily="49" charset="0"/>
              </a:rPr>
              <a:t>Controls</a:t>
            </a:r>
          </a:p>
        </p:txBody>
      </p:sp>
      <p:sp>
        <p:nvSpPr>
          <p:cNvPr id="18" name="TextBox 17">
            <a:extLst>
              <a:ext uri="{FF2B5EF4-FFF2-40B4-BE49-F238E27FC236}">
                <a16:creationId xmlns:a16="http://schemas.microsoft.com/office/drawing/2014/main" id="{BCA9399A-B62F-4590-AF82-993C7805511F}"/>
              </a:ext>
            </a:extLst>
          </p:cNvPr>
          <p:cNvSpPr txBox="1"/>
          <p:nvPr/>
        </p:nvSpPr>
        <p:spPr>
          <a:xfrm>
            <a:off x="9294250" y="2784873"/>
            <a:ext cx="2210862" cy="369332"/>
          </a:xfrm>
          <a:prstGeom prst="rect">
            <a:avLst/>
          </a:prstGeom>
          <a:noFill/>
        </p:spPr>
        <p:txBody>
          <a:bodyPr wrap="none" rtlCol="0">
            <a:spAutoFit/>
          </a:bodyPr>
          <a:lstStyle/>
          <a:p>
            <a:r>
              <a:rPr lang="en-US" dirty="0">
                <a:solidFill>
                  <a:srgbClr val="50CCAF"/>
                </a:solidFill>
                <a:latin typeface="Consolas" panose="020B0609020204030204" pitchFamily="49" charset="0"/>
              </a:rPr>
              <a:t>Potential Losses</a:t>
            </a:r>
          </a:p>
        </p:txBody>
      </p:sp>
    </p:spTree>
    <p:extLst>
      <p:ext uri="{BB962C8B-B14F-4D97-AF65-F5344CB8AC3E}">
        <p14:creationId xmlns:p14="http://schemas.microsoft.com/office/powerpoint/2010/main" val="2883428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53D90B-7BBB-40A9-9FD1-0F644F9322D1}"/>
              </a:ext>
            </a:extLst>
          </p:cNvPr>
          <p:cNvSpPr>
            <a:spLocks noGrp="1"/>
          </p:cNvSpPr>
          <p:nvPr>
            <p:ph type="title"/>
          </p:nvPr>
        </p:nvSpPr>
        <p:spPr/>
        <p:txBody>
          <a:bodyPr/>
          <a:lstStyle/>
          <a:p>
            <a:r>
              <a:rPr lang="en-US" dirty="0">
                <a:solidFill>
                  <a:srgbClr val="A7EBFF"/>
                </a:solidFill>
                <a:latin typeface="Consolas" panose="020B0609020204030204" pitchFamily="49" charset="0"/>
                <a:cs typeface="Times New Roman" panose="02020603050405020304" pitchFamily="18" charset="0"/>
              </a:rPr>
              <a:t>Project Overview</a:t>
            </a:r>
            <a:r>
              <a:rPr lang="en-US" dirty="0">
                <a:solidFill>
                  <a:srgbClr val="FFFFCC"/>
                </a:solidFill>
                <a:latin typeface="Consolas" panose="020B0609020204030204" pitchFamily="49" charset="0"/>
                <a:cs typeface="Times New Roman" panose="02020603050405020304" pitchFamily="18" charset="0"/>
              </a:rPr>
              <a:t>	</a:t>
            </a:r>
          </a:p>
        </p:txBody>
      </p:sp>
      <p:sp>
        <p:nvSpPr>
          <p:cNvPr id="4" name="Content Placeholder 3">
            <a:extLst>
              <a:ext uri="{FF2B5EF4-FFF2-40B4-BE49-F238E27FC236}">
                <a16:creationId xmlns:a16="http://schemas.microsoft.com/office/drawing/2014/main" id="{67A92290-11A1-4761-B343-B8227C25FF7C}"/>
              </a:ext>
            </a:extLst>
          </p:cNvPr>
          <p:cNvSpPr>
            <a:spLocks noGrp="1"/>
          </p:cNvSpPr>
          <p:nvPr>
            <p:ph idx="1"/>
          </p:nvPr>
        </p:nvSpPr>
        <p:spPr/>
        <p:txBody>
          <a:bodyPr>
            <a:normAutofit fontScale="92500" lnSpcReduction="10000"/>
          </a:bodyPr>
          <a:lstStyle/>
          <a:p>
            <a:pPr rtl="0">
              <a:spcBef>
                <a:spcPts val="1000"/>
              </a:spcBef>
              <a:spcAft>
                <a:spcPts val="1000"/>
              </a:spcAft>
            </a:pPr>
            <a:r>
              <a:rPr lang="en-US" sz="2400" b="0" i="0" u="none" strike="noStrike" dirty="0">
                <a:solidFill>
                  <a:srgbClr val="BA84C3"/>
                </a:solidFill>
                <a:effectLst/>
                <a:latin typeface="Consolas" panose="020B0609020204030204" pitchFamily="49" charset="0"/>
                <a:cs typeface="Times New Roman" panose="02020603050405020304" pitchFamily="18" charset="0"/>
              </a:rPr>
              <a:t>In attempts to modernize the dairy industry in Pakistan, which is one of the greatest producers and consumers of milk and other dairy products in the region, our proposed and developed system will present a solution to better manage the dairy farms and optimize sales and help in better record keeping. </a:t>
            </a:r>
          </a:p>
          <a:p>
            <a:pPr rtl="0">
              <a:spcBef>
                <a:spcPts val="1000"/>
              </a:spcBef>
              <a:spcAft>
                <a:spcPts val="1000"/>
              </a:spcAft>
            </a:pPr>
            <a:r>
              <a:rPr lang="en-US" sz="2400" b="1" dirty="0">
                <a:solidFill>
                  <a:srgbClr val="50CCAF"/>
                </a:solidFill>
                <a:latin typeface="Consolas" panose="020B0609020204030204" pitchFamily="49" charset="0"/>
                <a:cs typeface="Times New Roman" panose="02020603050405020304" pitchFamily="18" charset="0"/>
              </a:rPr>
              <a:t>Key Features</a:t>
            </a:r>
            <a:endParaRPr lang="en-US" sz="2400" b="1" dirty="0">
              <a:solidFill>
                <a:srgbClr val="50CCAF"/>
              </a:solidFill>
              <a:effectLst/>
              <a:latin typeface="Consolas" panose="020B0609020204030204" pitchFamily="49" charset="0"/>
              <a:cs typeface="Times New Roman" panose="02020603050405020304" pitchFamily="18" charset="0"/>
            </a:endParaRPr>
          </a:p>
          <a:p>
            <a:pPr lvl="1"/>
            <a:r>
              <a:rPr lang="en-US" sz="1900" dirty="0">
                <a:solidFill>
                  <a:srgbClr val="6699FF"/>
                </a:solidFill>
                <a:latin typeface="Consolas" panose="020B0609020204030204" pitchFamily="49" charset="0"/>
                <a:cs typeface="Times New Roman" panose="02020603050405020304" pitchFamily="18" charset="0"/>
              </a:rPr>
              <a:t>Multi Tenant System: Multiple Diary Farm Owners will be able to set up their accounts </a:t>
            </a:r>
          </a:p>
          <a:p>
            <a:pPr lvl="1"/>
            <a:r>
              <a:rPr lang="en-US" sz="1900" dirty="0">
                <a:solidFill>
                  <a:srgbClr val="6699FF"/>
                </a:solidFill>
                <a:latin typeface="Consolas" panose="020B0609020204030204" pitchFamily="49" charset="0"/>
                <a:cs typeface="Times New Roman" panose="02020603050405020304" pitchFamily="18" charset="0"/>
              </a:rPr>
              <a:t>Easy Record Keeping</a:t>
            </a:r>
          </a:p>
          <a:p>
            <a:pPr lvl="1"/>
            <a:r>
              <a:rPr lang="en-US" sz="1900" dirty="0">
                <a:solidFill>
                  <a:srgbClr val="6699FF"/>
                </a:solidFill>
                <a:latin typeface="Consolas" panose="020B0609020204030204" pitchFamily="49" charset="0"/>
                <a:cs typeface="Times New Roman" panose="02020603050405020304" pitchFamily="18" charset="0"/>
              </a:rPr>
              <a:t>Door to Door Service via Online channel for customers</a:t>
            </a:r>
          </a:p>
          <a:p>
            <a:pPr lvl="1"/>
            <a:r>
              <a:rPr lang="en-US" sz="1900" dirty="0">
                <a:solidFill>
                  <a:srgbClr val="6699FF"/>
                </a:solidFill>
                <a:latin typeface="Consolas" panose="020B0609020204030204" pitchFamily="49" charset="0"/>
                <a:cs typeface="Times New Roman" panose="02020603050405020304" pitchFamily="18" charset="0"/>
              </a:rPr>
              <a:t>Easy Management</a:t>
            </a:r>
          </a:p>
          <a:p>
            <a:pPr lvl="1"/>
            <a:r>
              <a:rPr lang="en-US" sz="1900" dirty="0">
                <a:solidFill>
                  <a:srgbClr val="6699FF"/>
                </a:solidFill>
                <a:latin typeface="Consolas" panose="020B0609020204030204" pitchFamily="49" charset="0"/>
                <a:cs typeface="Times New Roman" panose="02020603050405020304" pitchFamily="18" charset="0"/>
              </a:rPr>
              <a:t>Greater outreach for farm owners</a:t>
            </a:r>
          </a:p>
          <a:p>
            <a:pPr lvl="1"/>
            <a:r>
              <a:rPr lang="en-US" sz="1900" dirty="0">
                <a:solidFill>
                  <a:srgbClr val="6699FF"/>
                </a:solidFill>
                <a:latin typeface="Consolas" panose="020B0609020204030204" pitchFamily="49" charset="0"/>
                <a:cs typeface="Times New Roman" panose="02020603050405020304" pitchFamily="18" charset="0"/>
              </a:rPr>
              <a:t>Sales Optimizations</a:t>
            </a:r>
          </a:p>
          <a:p>
            <a:pPr lvl="1"/>
            <a:r>
              <a:rPr lang="en-US" sz="1900" dirty="0">
                <a:solidFill>
                  <a:srgbClr val="6699FF"/>
                </a:solidFill>
                <a:latin typeface="Consolas" panose="020B0609020204030204" pitchFamily="49" charset="0"/>
                <a:cs typeface="Times New Roman" panose="02020603050405020304" pitchFamily="18" charset="0"/>
              </a:rPr>
              <a:t>Easy Logistical Management</a:t>
            </a:r>
          </a:p>
          <a:p>
            <a:pPr marL="0" indent="0">
              <a:buNone/>
            </a:pPr>
            <a:endParaRPr lang="en-US" dirty="0">
              <a:solidFill>
                <a:srgbClr val="FFFFCC"/>
              </a:solidFill>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917173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F5DFE-804B-4726-932F-EDD699D92504}"/>
              </a:ext>
            </a:extLst>
          </p:cNvPr>
          <p:cNvSpPr>
            <a:spLocks noGrp="1"/>
          </p:cNvSpPr>
          <p:nvPr>
            <p:ph type="title"/>
          </p:nvPr>
        </p:nvSpPr>
        <p:spPr/>
        <p:txBody>
          <a:bodyPr/>
          <a:lstStyle/>
          <a:p>
            <a:r>
              <a:rPr lang="en-US" dirty="0">
                <a:solidFill>
                  <a:srgbClr val="A7EBFF"/>
                </a:solidFill>
                <a:latin typeface="Consolas" panose="020B0609020204030204" pitchFamily="49" charset="0"/>
              </a:rPr>
              <a:t>Security Threats and Risks</a:t>
            </a:r>
          </a:p>
        </p:txBody>
      </p:sp>
      <p:sp>
        <p:nvSpPr>
          <p:cNvPr id="3" name="Content Placeholder 2">
            <a:extLst>
              <a:ext uri="{FF2B5EF4-FFF2-40B4-BE49-F238E27FC236}">
                <a16:creationId xmlns:a16="http://schemas.microsoft.com/office/drawing/2014/main" id="{6E3DDDC9-0E0F-4E50-861B-9004E5E96D69}"/>
              </a:ext>
            </a:extLst>
          </p:cNvPr>
          <p:cNvSpPr>
            <a:spLocks noGrp="1"/>
          </p:cNvSpPr>
          <p:nvPr>
            <p:ph idx="1"/>
          </p:nvPr>
        </p:nvSpPr>
        <p:spPr/>
        <p:txBody>
          <a:bodyPr/>
          <a:lstStyle/>
          <a:p>
            <a:r>
              <a:rPr lang="en-US" b="0" i="0" dirty="0">
                <a:solidFill>
                  <a:srgbClr val="50CCAF"/>
                </a:solidFill>
                <a:effectLst/>
                <a:latin typeface="Consolas" panose="020B0609020204030204" pitchFamily="49" charset="0"/>
              </a:rPr>
              <a:t>A02:2021 – Cryptographic Failures</a:t>
            </a:r>
          </a:p>
          <a:p>
            <a:pPr marL="0" indent="0">
              <a:buNone/>
            </a:pPr>
            <a:endParaRPr lang="en-US" b="0" i="0" dirty="0">
              <a:solidFill>
                <a:srgbClr val="BA84C3"/>
              </a:solidFill>
              <a:effectLst/>
              <a:latin typeface="Consolas" panose="020B0609020204030204" pitchFamily="49" charset="0"/>
            </a:endParaRPr>
          </a:p>
          <a:p>
            <a:r>
              <a:rPr lang="en-US" b="0" i="0" dirty="0">
                <a:solidFill>
                  <a:srgbClr val="BA84C3"/>
                </a:solidFill>
                <a:effectLst/>
                <a:latin typeface="Consolas" panose="020B0609020204030204" pitchFamily="49" charset="0"/>
              </a:rPr>
              <a:t>A03:2021 – Injection Attacks</a:t>
            </a:r>
          </a:p>
          <a:p>
            <a:pPr marL="0" indent="0">
              <a:buNone/>
            </a:pPr>
            <a:endParaRPr lang="en-US" b="0" i="0" dirty="0">
              <a:solidFill>
                <a:srgbClr val="50CCAF"/>
              </a:solidFill>
              <a:effectLst/>
              <a:latin typeface="Consolas" panose="020B0609020204030204" pitchFamily="49" charset="0"/>
            </a:endParaRPr>
          </a:p>
          <a:p>
            <a:r>
              <a:rPr lang="en-US" b="0" i="0" dirty="0">
                <a:solidFill>
                  <a:srgbClr val="D17E59"/>
                </a:solidFill>
                <a:effectLst/>
                <a:latin typeface="Consolas" panose="020B0609020204030204" pitchFamily="49" charset="0"/>
              </a:rPr>
              <a:t>A07:2021 – Identification and Authentication Failures</a:t>
            </a:r>
          </a:p>
          <a:p>
            <a:pPr marL="0" indent="0">
              <a:buNone/>
            </a:pPr>
            <a:endParaRPr lang="en-US" dirty="0">
              <a:latin typeface="Consolas" panose="020B0609020204030204" pitchFamily="49" charset="0"/>
            </a:endParaRPr>
          </a:p>
          <a:p>
            <a:endParaRPr lang="en-US" dirty="0">
              <a:latin typeface="Consolas" panose="020B0609020204030204" pitchFamily="49" charset="0"/>
            </a:endParaRPr>
          </a:p>
        </p:txBody>
      </p:sp>
    </p:spTree>
    <p:extLst>
      <p:ext uri="{BB962C8B-B14F-4D97-AF65-F5344CB8AC3E}">
        <p14:creationId xmlns:p14="http://schemas.microsoft.com/office/powerpoint/2010/main" val="4260895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F5DFE-804B-4726-932F-EDD699D92504}"/>
              </a:ext>
            </a:extLst>
          </p:cNvPr>
          <p:cNvSpPr>
            <a:spLocks noGrp="1"/>
          </p:cNvSpPr>
          <p:nvPr>
            <p:ph type="title"/>
          </p:nvPr>
        </p:nvSpPr>
        <p:spPr/>
        <p:txBody>
          <a:bodyPr/>
          <a:lstStyle/>
          <a:p>
            <a:r>
              <a:rPr lang="en-US" dirty="0">
                <a:solidFill>
                  <a:srgbClr val="6699FF"/>
                </a:solidFill>
                <a:latin typeface="Consolas" panose="020B0609020204030204" pitchFamily="49" charset="0"/>
              </a:rPr>
              <a:t>Potential Losses</a:t>
            </a:r>
          </a:p>
        </p:txBody>
      </p:sp>
      <p:sp>
        <p:nvSpPr>
          <p:cNvPr id="3" name="Content Placeholder 2">
            <a:extLst>
              <a:ext uri="{FF2B5EF4-FFF2-40B4-BE49-F238E27FC236}">
                <a16:creationId xmlns:a16="http://schemas.microsoft.com/office/drawing/2014/main" id="{6E3DDDC9-0E0F-4E50-861B-9004E5E96D69}"/>
              </a:ext>
            </a:extLst>
          </p:cNvPr>
          <p:cNvSpPr>
            <a:spLocks noGrp="1"/>
          </p:cNvSpPr>
          <p:nvPr>
            <p:ph idx="1"/>
          </p:nvPr>
        </p:nvSpPr>
        <p:spPr/>
        <p:txBody>
          <a:bodyPr/>
          <a:lstStyle/>
          <a:p>
            <a:r>
              <a:rPr lang="en-US" dirty="0">
                <a:solidFill>
                  <a:srgbClr val="FFFFCC"/>
                </a:solidFill>
                <a:latin typeface="Consolas" panose="020B0609020204030204" pitchFamily="49" charset="0"/>
              </a:rPr>
              <a:t>Injection</a:t>
            </a:r>
          </a:p>
          <a:p>
            <a:pPr lvl="1"/>
            <a:r>
              <a:rPr lang="en-US" dirty="0">
                <a:solidFill>
                  <a:srgbClr val="FFFFCC"/>
                </a:solidFill>
                <a:latin typeface="Consolas" panose="020B0609020204030204" pitchFamily="49" charset="0"/>
              </a:rPr>
              <a:t>Loss of Data</a:t>
            </a:r>
          </a:p>
          <a:p>
            <a:pPr marL="457200" lvl="1" indent="0">
              <a:buNone/>
            </a:pPr>
            <a:endParaRPr lang="en-US" dirty="0">
              <a:latin typeface="Consolas" panose="020B0609020204030204" pitchFamily="49" charset="0"/>
            </a:endParaRPr>
          </a:p>
          <a:p>
            <a:r>
              <a:rPr lang="en-US" dirty="0">
                <a:solidFill>
                  <a:srgbClr val="A7EBFF"/>
                </a:solidFill>
                <a:latin typeface="Consolas" panose="020B0609020204030204" pitchFamily="49" charset="0"/>
              </a:rPr>
              <a:t>Cryptographic Failures</a:t>
            </a:r>
          </a:p>
          <a:p>
            <a:pPr lvl="1"/>
            <a:r>
              <a:rPr lang="en-US" dirty="0">
                <a:solidFill>
                  <a:srgbClr val="A7EBFF"/>
                </a:solidFill>
                <a:latin typeface="Consolas" panose="020B0609020204030204" pitchFamily="49" charset="0"/>
              </a:rPr>
              <a:t>Loss of Sensitive Data leading to Loss of Business and Bad reputation</a:t>
            </a:r>
          </a:p>
          <a:p>
            <a:endParaRPr lang="en-US" dirty="0">
              <a:latin typeface="Consolas" panose="020B0609020204030204" pitchFamily="49" charset="0"/>
            </a:endParaRPr>
          </a:p>
          <a:p>
            <a:r>
              <a:rPr lang="en-US" b="0" i="0" dirty="0">
                <a:solidFill>
                  <a:srgbClr val="50CCAF"/>
                </a:solidFill>
                <a:effectLst/>
                <a:latin typeface="Consolas" panose="020B0609020204030204" pitchFamily="49" charset="0"/>
              </a:rPr>
              <a:t>Identification and Authentication Failures</a:t>
            </a:r>
          </a:p>
          <a:p>
            <a:pPr lvl="1"/>
            <a:r>
              <a:rPr lang="en-US" dirty="0">
                <a:solidFill>
                  <a:srgbClr val="50CCAF"/>
                </a:solidFill>
                <a:latin typeface="Consolas" panose="020B0609020204030204" pitchFamily="49" charset="0"/>
              </a:rPr>
              <a:t>Loss of Integrity</a:t>
            </a:r>
          </a:p>
          <a:p>
            <a:endParaRPr lang="en-US" dirty="0">
              <a:latin typeface="Consolas" panose="020B0609020204030204" pitchFamily="49" charset="0"/>
            </a:endParaRPr>
          </a:p>
          <a:p>
            <a:endParaRPr lang="en-US" dirty="0">
              <a:latin typeface="Consolas" panose="020B0609020204030204" pitchFamily="49" charset="0"/>
            </a:endParaRPr>
          </a:p>
        </p:txBody>
      </p:sp>
    </p:spTree>
    <p:extLst>
      <p:ext uri="{BB962C8B-B14F-4D97-AF65-F5344CB8AC3E}">
        <p14:creationId xmlns:p14="http://schemas.microsoft.com/office/powerpoint/2010/main" val="3807271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F5DFE-804B-4726-932F-EDD699D92504}"/>
              </a:ext>
            </a:extLst>
          </p:cNvPr>
          <p:cNvSpPr>
            <a:spLocks noGrp="1"/>
          </p:cNvSpPr>
          <p:nvPr>
            <p:ph type="title"/>
          </p:nvPr>
        </p:nvSpPr>
        <p:spPr/>
        <p:txBody>
          <a:bodyPr/>
          <a:lstStyle/>
          <a:p>
            <a:r>
              <a:rPr lang="en-US" b="1" dirty="0">
                <a:solidFill>
                  <a:srgbClr val="FFFFCC"/>
                </a:solidFill>
                <a:latin typeface="Consolas" panose="020B0609020204030204" pitchFamily="49" charset="0"/>
              </a:rPr>
              <a:t>Controls</a:t>
            </a:r>
          </a:p>
        </p:txBody>
      </p:sp>
      <p:sp>
        <p:nvSpPr>
          <p:cNvPr id="3" name="Content Placeholder 2">
            <a:extLst>
              <a:ext uri="{FF2B5EF4-FFF2-40B4-BE49-F238E27FC236}">
                <a16:creationId xmlns:a16="http://schemas.microsoft.com/office/drawing/2014/main" id="{6E3DDDC9-0E0F-4E50-861B-9004E5E96D69}"/>
              </a:ext>
            </a:extLst>
          </p:cNvPr>
          <p:cNvSpPr>
            <a:spLocks noGrp="1"/>
          </p:cNvSpPr>
          <p:nvPr>
            <p:ph idx="1"/>
          </p:nvPr>
        </p:nvSpPr>
        <p:spPr/>
        <p:txBody>
          <a:bodyPr>
            <a:normAutofit lnSpcReduction="10000"/>
          </a:bodyPr>
          <a:lstStyle/>
          <a:p>
            <a:r>
              <a:rPr lang="en-US" dirty="0">
                <a:solidFill>
                  <a:srgbClr val="6699FF"/>
                </a:solidFill>
                <a:latin typeface="Consolas" panose="020B0609020204030204" pitchFamily="49" charset="0"/>
              </a:rPr>
              <a:t>Input Validation to deal with Injection Attacks</a:t>
            </a:r>
          </a:p>
          <a:p>
            <a:pPr marL="0" indent="0">
              <a:buNone/>
            </a:pPr>
            <a:endParaRPr lang="en-US" dirty="0">
              <a:solidFill>
                <a:srgbClr val="6699FF"/>
              </a:solidFill>
              <a:latin typeface="Consolas" panose="020B0609020204030204" pitchFamily="49" charset="0"/>
            </a:endParaRPr>
          </a:p>
          <a:p>
            <a:r>
              <a:rPr lang="en-US" b="0" i="0" dirty="0">
                <a:solidFill>
                  <a:srgbClr val="50CCAF"/>
                </a:solidFill>
                <a:effectLst/>
                <a:latin typeface="Consolas" panose="020B0609020204030204" pitchFamily="49" charset="0"/>
              </a:rPr>
              <a:t>Data Classification, Data Encryption to deal with Cryptography failures</a:t>
            </a:r>
          </a:p>
          <a:p>
            <a:pPr marL="0" indent="0">
              <a:buNone/>
            </a:pPr>
            <a:endParaRPr lang="en-US" b="0" i="0" dirty="0">
              <a:solidFill>
                <a:srgbClr val="50CCAF"/>
              </a:solidFill>
              <a:effectLst/>
              <a:latin typeface="Consolas" panose="020B0609020204030204" pitchFamily="49" charset="0"/>
            </a:endParaRPr>
          </a:p>
          <a:p>
            <a:r>
              <a:rPr lang="en-US" dirty="0">
                <a:solidFill>
                  <a:srgbClr val="BA84C3"/>
                </a:solidFill>
                <a:latin typeface="Consolas" panose="020B0609020204030204" pitchFamily="49" charset="0"/>
              </a:rPr>
              <a:t>Multi Factor Authentication and User Roles to deal with </a:t>
            </a:r>
            <a:r>
              <a:rPr lang="en-US" b="0" i="0" dirty="0">
                <a:solidFill>
                  <a:srgbClr val="BA84C3"/>
                </a:solidFill>
                <a:effectLst/>
                <a:latin typeface="Consolas" panose="020B0609020204030204" pitchFamily="49" charset="0"/>
              </a:rPr>
              <a:t>Identification and Authentication Failures</a:t>
            </a:r>
            <a:endParaRPr lang="en-US" dirty="0">
              <a:latin typeface="Consolas" panose="020B0609020204030204" pitchFamily="49" charset="0"/>
            </a:endParaRPr>
          </a:p>
          <a:p>
            <a:endParaRPr lang="en-US" dirty="0">
              <a:latin typeface="Consolas" panose="020B0609020204030204" pitchFamily="49" charset="0"/>
            </a:endParaRPr>
          </a:p>
          <a:p>
            <a:pPr marL="0" indent="0">
              <a:buNone/>
            </a:pPr>
            <a:r>
              <a:rPr lang="en-US" b="1" u="sng" dirty="0">
                <a:solidFill>
                  <a:srgbClr val="D17E59"/>
                </a:solidFill>
                <a:latin typeface="Consolas" panose="020B0609020204030204" pitchFamily="49" charset="0"/>
              </a:rPr>
              <a:t>The mentioned controls are preventive/protective in nature.</a:t>
            </a:r>
          </a:p>
        </p:txBody>
      </p:sp>
    </p:spTree>
    <p:extLst>
      <p:ext uri="{BB962C8B-B14F-4D97-AF65-F5344CB8AC3E}">
        <p14:creationId xmlns:p14="http://schemas.microsoft.com/office/powerpoint/2010/main" val="3173418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F5DFE-804B-4726-932F-EDD699D92504}"/>
              </a:ext>
            </a:extLst>
          </p:cNvPr>
          <p:cNvSpPr>
            <a:spLocks noGrp="1"/>
          </p:cNvSpPr>
          <p:nvPr>
            <p:ph type="title"/>
          </p:nvPr>
        </p:nvSpPr>
        <p:spPr/>
        <p:txBody>
          <a:bodyPr>
            <a:normAutofit/>
          </a:bodyPr>
          <a:lstStyle/>
          <a:p>
            <a:r>
              <a:rPr lang="en-US" b="1" dirty="0">
                <a:solidFill>
                  <a:srgbClr val="D17E59"/>
                </a:solidFill>
                <a:latin typeface="Consolas" panose="020B0609020204030204" pitchFamily="49" charset="0"/>
              </a:rPr>
              <a:t>Tools Selection</a:t>
            </a:r>
          </a:p>
        </p:txBody>
      </p:sp>
      <p:sp>
        <p:nvSpPr>
          <p:cNvPr id="3" name="Content Placeholder 2">
            <a:extLst>
              <a:ext uri="{FF2B5EF4-FFF2-40B4-BE49-F238E27FC236}">
                <a16:creationId xmlns:a16="http://schemas.microsoft.com/office/drawing/2014/main" id="{6E3DDDC9-0E0F-4E50-861B-9004E5E96D69}"/>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u="sng" dirty="0">
                <a:solidFill>
                  <a:srgbClr val="BA84C3"/>
                </a:solidFill>
                <a:latin typeface="Consolas" panose="020B0609020204030204" pitchFamily="49" charset="0"/>
              </a:rPr>
              <a:t>Static and Dynamic Security Scanning</a:t>
            </a:r>
          </a:p>
          <a:p>
            <a:pPr marL="0" indent="0">
              <a:buNone/>
            </a:pPr>
            <a:endParaRPr lang="en-US" i="0" dirty="0">
              <a:solidFill>
                <a:srgbClr val="FFFFCC"/>
              </a:solidFill>
              <a:effectLst/>
              <a:latin typeface="Consolas" panose="020B0609020204030204" pitchFamily="49" charset="0"/>
            </a:endParaRPr>
          </a:p>
          <a:p>
            <a:r>
              <a:rPr lang="en-US" i="0" dirty="0">
                <a:solidFill>
                  <a:srgbClr val="FFFFCC"/>
                </a:solidFill>
                <a:effectLst/>
                <a:latin typeface="Consolas" panose="020B0609020204030204" pitchFamily="49" charset="0"/>
              </a:rPr>
              <a:t>Static Application Security Testing (SAST)</a:t>
            </a:r>
          </a:p>
          <a:p>
            <a:pPr lvl="1"/>
            <a:r>
              <a:rPr lang="en-US" dirty="0">
                <a:solidFill>
                  <a:srgbClr val="FFFFCC"/>
                </a:solidFill>
                <a:latin typeface="Consolas" panose="020B0609020204030204" pitchFamily="49" charset="0"/>
              </a:rPr>
              <a:t>White Box Testing</a:t>
            </a:r>
          </a:p>
          <a:p>
            <a:pPr lvl="1"/>
            <a:r>
              <a:rPr lang="en-US" i="0" dirty="0">
                <a:solidFill>
                  <a:srgbClr val="FFFFCC"/>
                </a:solidFill>
                <a:effectLst/>
                <a:latin typeface="Consolas" panose="020B0609020204030204" pitchFamily="49" charset="0"/>
              </a:rPr>
              <a:t>We have complete information about the system</a:t>
            </a:r>
          </a:p>
          <a:p>
            <a:pPr lvl="1"/>
            <a:r>
              <a:rPr lang="en-US" i="0" dirty="0">
                <a:solidFill>
                  <a:srgbClr val="FFFFCC"/>
                </a:solidFill>
                <a:effectLst/>
                <a:latin typeface="Consolas" panose="020B0609020204030204" pitchFamily="49" charset="0"/>
              </a:rPr>
              <a:t>Examine Source Code (Static) to detect and report weaknesses</a:t>
            </a:r>
          </a:p>
          <a:p>
            <a:pPr lvl="1"/>
            <a:endParaRPr lang="en-US" i="0" dirty="0">
              <a:solidFill>
                <a:srgbClr val="FFFFCC"/>
              </a:solidFill>
              <a:effectLst/>
              <a:latin typeface="Consolas" panose="020B0609020204030204" pitchFamily="49" charset="0"/>
            </a:endParaRPr>
          </a:p>
          <a:p>
            <a:r>
              <a:rPr lang="en-US" i="0" dirty="0">
                <a:solidFill>
                  <a:srgbClr val="A7EBFF"/>
                </a:solidFill>
                <a:effectLst/>
                <a:latin typeface="Consolas" panose="020B0609020204030204" pitchFamily="49" charset="0"/>
              </a:rPr>
              <a:t>Dynamic Application Security Testing (DAST)</a:t>
            </a:r>
          </a:p>
          <a:p>
            <a:pPr lvl="1"/>
            <a:r>
              <a:rPr lang="en-US" i="0" dirty="0">
                <a:solidFill>
                  <a:srgbClr val="A7EBFF"/>
                </a:solidFill>
                <a:effectLst/>
                <a:latin typeface="Consolas" panose="020B0609020204030204" pitchFamily="49" charset="0"/>
              </a:rPr>
              <a:t>Black Box Testing</a:t>
            </a:r>
          </a:p>
          <a:p>
            <a:pPr lvl="1"/>
            <a:r>
              <a:rPr lang="en-US" dirty="0">
                <a:solidFill>
                  <a:srgbClr val="A7EBFF"/>
                </a:solidFill>
                <a:latin typeface="Consolas" panose="020B0609020204030204" pitchFamily="49" charset="0"/>
              </a:rPr>
              <a:t>Examine Application in Running State</a:t>
            </a:r>
          </a:p>
          <a:p>
            <a:pPr lvl="1"/>
            <a:r>
              <a:rPr lang="en-US" b="0" i="0" dirty="0">
                <a:solidFill>
                  <a:srgbClr val="A7EBFF"/>
                </a:solidFill>
                <a:effectLst/>
                <a:latin typeface="Consolas" panose="020B0609020204030204" pitchFamily="49" charset="0"/>
              </a:rPr>
              <a:t>run on operating code to detect issues with</a:t>
            </a:r>
          </a:p>
          <a:p>
            <a:pPr lvl="2"/>
            <a:r>
              <a:rPr lang="en-US" i="0" dirty="0">
                <a:solidFill>
                  <a:srgbClr val="A7EBFF"/>
                </a:solidFill>
                <a:effectLst/>
                <a:latin typeface="Consolas" panose="020B0609020204030204" pitchFamily="49" charset="0"/>
              </a:rPr>
              <a:t>Interfaces</a:t>
            </a:r>
          </a:p>
          <a:p>
            <a:pPr lvl="2"/>
            <a:r>
              <a:rPr lang="en-US" i="0" dirty="0">
                <a:solidFill>
                  <a:srgbClr val="A7EBFF"/>
                </a:solidFill>
                <a:effectLst/>
                <a:latin typeface="Consolas" panose="020B0609020204030204" pitchFamily="49" charset="0"/>
              </a:rPr>
              <a:t>Requests</a:t>
            </a:r>
          </a:p>
          <a:p>
            <a:pPr lvl="2"/>
            <a:r>
              <a:rPr lang="en-US" i="0" dirty="0">
                <a:solidFill>
                  <a:srgbClr val="A7EBFF"/>
                </a:solidFill>
                <a:effectLst/>
                <a:latin typeface="Consolas" panose="020B0609020204030204" pitchFamily="49" charset="0"/>
              </a:rPr>
              <a:t>Responses</a:t>
            </a:r>
          </a:p>
          <a:p>
            <a:pPr marL="0" indent="0">
              <a:buNone/>
            </a:pPr>
            <a:endParaRPr lang="en-US" dirty="0">
              <a:solidFill>
                <a:srgbClr val="A7EBFF"/>
              </a:solidFill>
              <a:latin typeface="Consolas" panose="020B0609020204030204" pitchFamily="49" charset="0"/>
            </a:endParaRPr>
          </a:p>
          <a:p>
            <a:pPr marL="457200" lvl="1" indent="0">
              <a:buNone/>
            </a:pPr>
            <a:endParaRPr lang="en-US" dirty="0">
              <a:solidFill>
                <a:srgbClr val="50CCAF"/>
              </a:solidFill>
              <a:latin typeface="Consolas" panose="020B0609020204030204" pitchFamily="49" charset="0"/>
            </a:endParaRPr>
          </a:p>
        </p:txBody>
      </p:sp>
      <p:pic>
        <p:nvPicPr>
          <p:cNvPr id="6" name="Picture 5">
            <a:extLst>
              <a:ext uri="{FF2B5EF4-FFF2-40B4-BE49-F238E27FC236}">
                <a16:creationId xmlns:a16="http://schemas.microsoft.com/office/drawing/2014/main" id="{5C11053C-94E1-4C4D-A58E-A6C26A5E8EDB}"/>
              </a:ext>
            </a:extLst>
          </p:cNvPr>
          <p:cNvPicPr>
            <a:picLocks noChangeAspect="1"/>
          </p:cNvPicPr>
          <p:nvPr/>
        </p:nvPicPr>
        <p:blipFill>
          <a:blip r:embed="rId3"/>
          <a:stretch>
            <a:fillRect/>
          </a:stretch>
        </p:blipFill>
        <p:spPr>
          <a:xfrm>
            <a:off x="9626533" y="4159250"/>
            <a:ext cx="1314450" cy="518862"/>
          </a:xfrm>
          <a:prstGeom prst="rect">
            <a:avLst/>
          </a:prstGeom>
        </p:spPr>
      </p:pic>
      <p:pic>
        <p:nvPicPr>
          <p:cNvPr id="9" name="Picture 8">
            <a:extLst>
              <a:ext uri="{FF2B5EF4-FFF2-40B4-BE49-F238E27FC236}">
                <a16:creationId xmlns:a16="http://schemas.microsoft.com/office/drawing/2014/main" id="{3667CADE-7E22-4324-9DA0-C992A3FA447F}"/>
              </a:ext>
            </a:extLst>
          </p:cNvPr>
          <p:cNvPicPr>
            <a:picLocks noChangeAspect="1"/>
          </p:cNvPicPr>
          <p:nvPr/>
        </p:nvPicPr>
        <p:blipFill>
          <a:blip r:embed="rId4"/>
          <a:stretch>
            <a:fillRect/>
          </a:stretch>
        </p:blipFill>
        <p:spPr>
          <a:xfrm>
            <a:off x="9626533" y="2520883"/>
            <a:ext cx="1314450" cy="590550"/>
          </a:xfrm>
          <a:prstGeom prst="rect">
            <a:avLst/>
          </a:prstGeom>
        </p:spPr>
      </p:pic>
    </p:spTree>
    <p:extLst>
      <p:ext uri="{BB962C8B-B14F-4D97-AF65-F5344CB8AC3E}">
        <p14:creationId xmlns:p14="http://schemas.microsoft.com/office/powerpoint/2010/main" val="3437294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BA25F7F-FB81-4E46-B308-8848A3FEFFF1}"/>
              </a:ext>
            </a:extLst>
          </p:cNvPr>
          <p:cNvSpPr txBox="1"/>
          <p:nvPr/>
        </p:nvSpPr>
        <p:spPr>
          <a:xfrm>
            <a:off x="1358630" y="2951946"/>
            <a:ext cx="9474740" cy="954107"/>
          </a:xfrm>
          <a:prstGeom prst="rect">
            <a:avLst/>
          </a:prstGeom>
          <a:noFill/>
        </p:spPr>
        <p:txBody>
          <a:bodyPr wrap="square" rtlCol="0">
            <a:spAutoFit/>
          </a:bodyPr>
          <a:lstStyle/>
          <a:p>
            <a:r>
              <a:rPr lang="en-US" sz="5600" dirty="0">
                <a:solidFill>
                  <a:srgbClr val="868686"/>
                </a:solidFill>
                <a:latin typeface="Consolas" panose="020B0609020204030204" pitchFamily="49" charset="0"/>
              </a:rPr>
              <a:t>1</a:t>
            </a:r>
            <a:r>
              <a:rPr lang="en-US" sz="5600" dirty="0">
                <a:solidFill>
                  <a:srgbClr val="FFFFCC"/>
                </a:solidFill>
                <a:latin typeface="Consolas" panose="020B0609020204030204" pitchFamily="49" charset="0"/>
              </a:rPr>
              <a:t>   exit</a:t>
            </a:r>
            <a:r>
              <a:rPr lang="en-US" sz="5600" dirty="0">
                <a:solidFill>
                  <a:schemeClr val="bg1"/>
                </a:solidFill>
                <a:latin typeface="Consolas" panose="020B0609020204030204" pitchFamily="49" charset="0"/>
              </a:rPr>
              <a:t>(</a:t>
            </a:r>
            <a:r>
              <a:rPr lang="en-US" sz="5600" dirty="0">
                <a:solidFill>
                  <a:srgbClr val="FFFFCC"/>
                </a:solidFill>
                <a:latin typeface="Consolas" panose="020B0609020204030204" pitchFamily="49" charset="0"/>
              </a:rPr>
              <a:t>‘</a:t>
            </a:r>
            <a:r>
              <a:rPr lang="en-US" sz="5600" dirty="0">
                <a:solidFill>
                  <a:srgbClr val="D17E59"/>
                </a:solidFill>
                <a:latin typeface="Consolas" panose="020B0609020204030204" pitchFamily="49" charset="0"/>
              </a:rPr>
              <a:t>Thank you!</a:t>
            </a:r>
            <a:r>
              <a:rPr lang="en-US" sz="5600" dirty="0">
                <a:solidFill>
                  <a:srgbClr val="FFFFCC"/>
                </a:solidFill>
                <a:latin typeface="Consolas" panose="020B0609020204030204" pitchFamily="49" charset="0"/>
              </a:rPr>
              <a:t>’</a:t>
            </a:r>
            <a:r>
              <a:rPr lang="en-US" sz="56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661908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284</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Consolas</vt:lpstr>
      <vt:lpstr>Office Theme</vt:lpstr>
      <vt:lpstr>PowerPoint Presentation</vt:lpstr>
      <vt:lpstr>Our Team</vt:lpstr>
      <vt:lpstr>Outline</vt:lpstr>
      <vt:lpstr>Project Overview </vt:lpstr>
      <vt:lpstr>Security Threats and Risks</vt:lpstr>
      <vt:lpstr>Potential Losses</vt:lpstr>
      <vt:lpstr>Controls</vt:lpstr>
      <vt:lpstr>Tools Selection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Saad Qadeer</dc:creator>
  <cp:lastModifiedBy>Saad Qadeer</cp:lastModifiedBy>
  <cp:revision>8</cp:revision>
  <dcterms:created xsi:type="dcterms:W3CDTF">2022-03-23T14:08:40Z</dcterms:created>
  <dcterms:modified xsi:type="dcterms:W3CDTF">2022-03-23T17:54:39Z</dcterms:modified>
</cp:coreProperties>
</file>