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5460588809386558"/>
          <c:w val="0.94582948074435802"/>
          <c:h val="0.64833897304121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Quiz 1</c:v>
                </c:pt>
              </c:strCache>
            </c:strRef>
          </c:tx>
          <c:spPr>
            <a:solidFill>
              <a:schemeClr val="accent5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Furqan</c:v>
                </c:pt>
                <c:pt idx="1">
                  <c:v>Zaid</c:v>
                </c:pt>
                <c:pt idx="2">
                  <c:v>Tazeem</c:v>
                </c:pt>
                <c:pt idx="3">
                  <c:v>Asad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3.5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35-4AF6-B452-9DA48E237B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Quiz 2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Furqan</c:v>
                </c:pt>
                <c:pt idx="1">
                  <c:v>Zaid</c:v>
                </c:pt>
                <c:pt idx="2">
                  <c:v>Tazeem</c:v>
                </c:pt>
                <c:pt idx="3">
                  <c:v>Asad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4.4000000000000004</c:v>
                </c:pt>
                <c:pt idx="2">
                  <c:v>1.8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35-4AF6-B452-9DA48E237B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Quiz 3</c:v>
                </c:pt>
              </c:strCache>
            </c:strRef>
          </c:tx>
          <c:spPr>
            <a:solidFill>
              <a:schemeClr val="accent5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Furqan</c:v>
                </c:pt>
                <c:pt idx="1">
                  <c:v>Zaid</c:v>
                </c:pt>
                <c:pt idx="2">
                  <c:v>Tazeem</c:v>
                </c:pt>
                <c:pt idx="3">
                  <c:v>Asad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6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35-4AF6-B452-9DA48E237BC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368886271"/>
        <c:axId val="1368890431"/>
      </c:barChart>
      <c:catAx>
        <c:axId val="1368886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890431"/>
        <c:crosses val="autoZero"/>
        <c:auto val="1"/>
        <c:lblAlgn val="ctr"/>
        <c:lblOffset val="100"/>
        <c:noMultiLvlLbl val="0"/>
      </c:catAx>
      <c:valAx>
        <c:axId val="136889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886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Quiz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Furqan</c:v>
                </c:pt>
                <c:pt idx="1">
                  <c:v>Zaid</c:v>
                </c:pt>
                <c:pt idx="2">
                  <c:v>Tazeem</c:v>
                </c:pt>
                <c:pt idx="3">
                  <c:v>Asad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3.5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53-4E2B-B7E4-5CC7EB76F4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Quiz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Furqan</c:v>
                </c:pt>
                <c:pt idx="1">
                  <c:v>Zaid</c:v>
                </c:pt>
                <c:pt idx="2">
                  <c:v>Tazeem</c:v>
                </c:pt>
                <c:pt idx="3">
                  <c:v>Asad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4.4000000000000004</c:v>
                </c:pt>
                <c:pt idx="2">
                  <c:v>1.8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53-4E2B-B7E4-5CC7EB76F4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Quiz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Furqan</c:v>
                </c:pt>
                <c:pt idx="1">
                  <c:v>Zaid</c:v>
                </c:pt>
                <c:pt idx="2">
                  <c:v>Tazeem</c:v>
                </c:pt>
                <c:pt idx="3">
                  <c:v>Asad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6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53-4E2B-B7E4-5CC7EB76F45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68886271"/>
        <c:axId val="1368890431"/>
      </c:barChart>
      <c:catAx>
        <c:axId val="1368886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890431"/>
        <c:crosses val="autoZero"/>
        <c:auto val="1"/>
        <c:lblAlgn val="ctr"/>
        <c:lblOffset val="100"/>
        <c:noMultiLvlLbl val="0"/>
      </c:catAx>
      <c:valAx>
        <c:axId val="136889043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68886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07494FF-DFA3-40DE-8F99-620E3113BAB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CC89-B79D-4016-95D3-3CB2C16F1D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67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94FF-DFA3-40DE-8F99-620E3113BAB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CC89-B79D-4016-95D3-3CB2C16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94FF-DFA3-40DE-8F99-620E3113BAB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CC89-B79D-4016-95D3-3CB2C16F1D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8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94FF-DFA3-40DE-8F99-620E3113BAB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CC89-B79D-4016-95D3-3CB2C16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94FF-DFA3-40DE-8F99-620E3113BAB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CC89-B79D-4016-95D3-3CB2C16F1D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4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94FF-DFA3-40DE-8F99-620E3113BAB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CC89-B79D-4016-95D3-3CB2C16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94FF-DFA3-40DE-8F99-620E3113BAB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CC89-B79D-4016-95D3-3CB2C16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94FF-DFA3-40DE-8F99-620E3113BAB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CC89-B79D-4016-95D3-3CB2C16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94FF-DFA3-40DE-8F99-620E3113BAB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CC89-B79D-4016-95D3-3CB2C16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94FF-DFA3-40DE-8F99-620E3113BAB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CC89-B79D-4016-95D3-3CB2C16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2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94FF-DFA3-40DE-8F99-620E3113BAB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CC89-B79D-4016-95D3-3CB2C16F1D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30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07494FF-DFA3-40DE-8F99-620E3113BAB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9CCC89-B79D-4016-95D3-3CB2C16F1D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0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b="1" dirty="0" smtClean="0"/>
              <a:t>-Commerce Website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Muhammad </a:t>
            </a:r>
            <a:r>
              <a:rPr lang="en-US" dirty="0" err="1" smtClean="0"/>
              <a:t>Furqan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082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391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366388826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01763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Daraz</a:t>
                      </a:r>
                      <a:r>
                        <a:rPr lang="en-US" baseline="0" dirty="0" smtClean="0"/>
                        <a:t> 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E-Commerce</a:t>
                      </a:r>
                      <a:endParaRPr lang="en-US" dirty="0"/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308460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Elo</a:t>
                      </a:r>
                      <a:endParaRPr lang="en-US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E-Commerce</a:t>
                      </a:r>
                      <a:endParaRPr lang="en-US" dirty="0"/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238613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 Express</a:t>
                      </a:r>
                      <a:endParaRPr lang="en-US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E-Commerce</a:t>
                      </a:r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334789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Comparison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graphicFrame>
        <p:nvGraphicFramePr>
          <p:cNvPr id="15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3107123"/>
              </p:ext>
            </p:extLst>
          </p:nvPr>
        </p:nvGraphicFramePr>
        <p:xfrm>
          <a:off x="839787" y="23653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graphicFrame>
        <p:nvGraphicFramePr>
          <p:cNvPr id="14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67935305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47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</TotalTime>
  <Words>30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E-Commerce Website</vt:lpstr>
      <vt:lpstr>Agenda</vt:lpstr>
      <vt:lpstr>Introduction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2022-12-28T03:58:29Z</dcterms:created>
  <dcterms:modified xsi:type="dcterms:W3CDTF">2022-12-28T04:55:40Z</dcterms:modified>
</cp:coreProperties>
</file>