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4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5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FD83-381A-4D24-A989-EA21CF06BEC8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7B4B-1B9F-417F-AD3C-B2C6733D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19" y="1885071"/>
            <a:ext cx="1202176" cy="12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2022-12-28T05:05:29Z</dcterms:created>
  <dcterms:modified xsi:type="dcterms:W3CDTF">2022-12-28T05:57:11Z</dcterms:modified>
</cp:coreProperties>
</file>