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8" r:id="rId4"/>
    <p:sldId id="279" r:id="rId5"/>
    <p:sldId id="280" r:id="rId6"/>
    <p:sldId id="281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286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40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Review of previous session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Theories of Motivation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i="1" dirty="0"/>
              <a:t>Incentive Theory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i="1" dirty="0"/>
              <a:t>Cognitive Theory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i="1" dirty="0"/>
              <a:t>Maslow’s Hierarchy</a:t>
            </a:r>
            <a:endParaRPr lang="en-US" sz="1900" b="1" i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>
              <a:lnSpc>
                <a:spcPct val="150000"/>
              </a:lnSpc>
            </a:pPr>
            <a:endParaRPr lang="en-US" sz="2400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Incentive Theory: Motivation’s pull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503920" cy="4572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i="1" dirty="0"/>
              <a:t>The theory suggesting that motivation stems from the desire to obtain valued external goals, or </a:t>
            </a:r>
            <a:r>
              <a:rPr lang="en-US" sz="2400" b="1" i="1" u="sng" dirty="0"/>
              <a:t>Incentives</a:t>
            </a:r>
            <a:r>
              <a:rPr lang="en-US" b="1" i="1" dirty="0"/>
              <a:t>”.</a:t>
            </a:r>
          </a:p>
          <a:p>
            <a:r>
              <a:rPr lang="en-US" b="1" i="1" dirty="0"/>
              <a:t>Incentive </a:t>
            </a:r>
          </a:p>
          <a:p>
            <a:pPr marL="0" indent="0">
              <a:buNone/>
            </a:pPr>
            <a:r>
              <a:rPr lang="en-US" b="1" i="1" dirty="0"/>
              <a:t>             </a:t>
            </a:r>
            <a:r>
              <a:rPr lang="en-US" sz="2200" b="1" i="1" dirty="0"/>
              <a:t>An incentive is an external goal that has the capacity to motivate behavior.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b="1" i="1" dirty="0"/>
              <a:t>Incentives work when we expect that we can gain the incentive and when we value the incentive.</a:t>
            </a:r>
          </a:p>
          <a:p>
            <a:pPr marL="365760" lvl="1" indent="0">
              <a:buNone/>
            </a:pPr>
            <a:endParaRPr lang="en-US" sz="1900" b="1" i="1" dirty="0"/>
          </a:p>
          <a:p>
            <a:r>
              <a:rPr lang="en-US" sz="2200" b="1" i="1" dirty="0"/>
              <a:t>Examples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b="1" i="1" dirty="0"/>
              <a:t>Ice cream, a monetary prize, approval from friends, an appreciation from a teacher,  A on an exam, promotions, vacations etc.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2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31648"/>
            <a:ext cx="8534400" cy="911352"/>
          </a:xfrm>
        </p:spPr>
        <p:txBody>
          <a:bodyPr>
            <a:noAutofit/>
          </a:bodyPr>
          <a:lstStyle/>
          <a:p>
            <a:r>
              <a:rPr lang="en-US" sz="2800" b="1" i="1" dirty="0">
                <a:solidFill>
                  <a:schemeClr val="accent1"/>
                </a:solidFill>
              </a:rPr>
              <a:t>Cognitive Theory: The thoughts behind 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b="1" i="1" dirty="0"/>
              <a:t>“</a:t>
            </a:r>
            <a:r>
              <a:rPr lang="en-US" sz="2600" b="1" i="1" dirty="0"/>
              <a:t>The theory suggesting that motivation is a product of people’s thoughts , expectations and goals- their cognitions</a:t>
            </a:r>
            <a:r>
              <a:rPr lang="en-US" b="1" i="1" dirty="0"/>
              <a:t>.”</a:t>
            </a:r>
          </a:p>
          <a:p>
            <a:pPr algn="ctr"/>
            <a:endParaRPr lang="en-US" b="1" i="1" dirty="0"/>
          </a:p>
          <a:p>
            <a:r>
              <a:rPr lang="en-US" b="1" i="1" dirty="0"/>
              <a:t>Intrinsic motivation</a:t>
            </a:r>
          </a:p>
          <a:p>
            <a:pPr marL="0" indent="0">
              <a:buNone/>
            </a:pPr>
            <a:r>
              <a:rPr lang="en-US" b="1" i="1" dirty="0"/>
              <a:t>           </a:t>
            </a:r>
            <a:r>
              <a:rPr lang="en-US" sz="2000" b="1" i="1" dirty="0"/>
              <a:t>Participate in an activity for own enjoyment</a:t>
            </a:r>
          </a:p>
          <a:p>
            <a:r>
              <a:rPr lang="en-US" b="1" i="1" dirty="0"/>
              <a:t>Extrinsic motivation</a:t>
            </a:r>
          </a:p>
          <a:p>
            <a:pPr marL="0" indent="0">
              <a:buNone/>
            </a:pPr>
            <a:r>
              <a:rPr lang="en-US" b="1" i="1" dirty="0"/>
              <a:t>           </a:t>
            </a:r>
            <a:r>
              <a:rPr lang="en-US" sz="2000" b="1" i="1" dirty="0"/>
              <a:t>To do something for money, a grade  or some other tangible reward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b="1" i="1" dirty="0"/>
              <a:t>The degree to which people are motivated to study for good grades is based on their own cognition</a:t>
            </a:r>
            <a:r>
              <a:rPr lang="en-US" b="1" i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6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i="1" dirty="0">
                <a:solidFill>
                  <a:schemeClr val="accent1"/>
                </a:solidFill>
              </a:rPr>
              <a:t>Maslow’s Theory of Need: Ordering motivational needs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Maslow's hierarchy of needs is a theory proposed by Abraham Maslow in 1943.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i="1" dirty="0"/>
              <a:t>His model considers different motivational needs  to be ordered in a hierarchy. 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Once lower order needs (physiological and safety) are meet, then higher needs (love, self-esteem and self actualization) can be satisfied   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2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C:\Users\iman__000\Desktop\maslowabc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6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Custom 31">
      <a:dk1>
        <a:sysClr val="windowText" lastClr="000000"/>
      </a:dk1>
      <a:lt1>
        <a:sysClr val="window" lastClr="FFFFFF"/>
      </a:lt1>
      <a:dk2>
        <a:srgbClr val="303030"/>
      </a:dk2>
      <a:lt2>
        <a:srgbClr val="FFFFFF"/>
      </a:lt2>
      <a:accent1>
        <a:srgbClr val="542378"/>
      </a:accent1>
      <a:accent2>
        <a:srgbClr val="726056"/>
      </a:accent2>
      <a:accent3>
        <a:srgbClr val="542378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2258</TotalTime>
  <Words>253</Words>
  <Application>Microsoft Office PowerPoint</Application>
  <PresentationFormat>On-screen Show (4:3)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Georgia</vt:lpstr>
      <vt:lpstr>Wingdings</vt:lpstr>
      <vt:lpstr>Wingdings 2</vt:lpstr>
      <vt:lpstr>Yellow</vt:lpstr>
      <vt:lpstr>MOTIVATION</vt:lpstr>
      <vt:lpstr>Learning Outcomes</vt:lpstr>
      <vt:lpstr>Incentive Theory: Motivation’s pull</vt:lpstr>
      <vt:lpstr>Cognitive Theory: The thoughts behind motivation</vt:lpstr>
      <vt:lpstr>Maslow’s Theory of Need: Ordering motivational needs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cp:lastModifiedBy>ramsha khalid</cp:lastModifiedBy>
  <cp:revision>446</cp:revision>
  <dcterms:created xsi:type="dcterms:W3CDTF">2006-08-16T00:00:00Z</dcterms:created>
  <dcterms:modified xsi:type="dcterms:W3CDTF">2022-04-26T04:18:12Z</dcterms:modified>
</cp:coreProperties>
</file>