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8" r:id="rId4"/>
    <p:sldId id="286" r:id="rId5"/>
    <p:sldId id="280" r:id="rId6"/>
    <p:sldId id="287" r:id="rId7"/>
    <p:sldId id="281" r:id="rId8"/>
    <p:sldId id="282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3/30/2022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45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Definition of Perception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What is Perceptual Process?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Factors affecting Perceptual Process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Stages of Perceptual Process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685800"/>
          </a:xfrm>
        </p:spPr>
        <p:txBody>
          <a:bodyPr/>
          <a:lstStyle/>
          <a:p>
            <a:r>
              <a:rPr lang="en-US" b="1" i="1" dirty="0"/>
              <a:t>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49884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“Perception  is the organization, identification, and interpretation of sensory information in order to represent and understand the environment”.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“The process by which sensory input is interpreted.”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“Perception is the organization of sensory input into meaningful experience”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“The process of creating meaningful patterns from raw sensory information”.</a:t>
            </a:r>
          </a:p>
          <a:p>
            <a:pPr algn="ctr"/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3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 descr="http://upload.wikimedia.org/wikipedia/commons/4/45/Duck-Rabbit_illusion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What is perceptual process?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i="1" dirty="0"/>
              <a:t>The process by which people select, organize, interpret, retrieve, and respond to information”</a:t>
            </a:r>
            <a:r>
              <a:rPr lang="en-US" dirty="0"/>
              <a:t>.</a:t>
            </a:r>
          </a:p>
          <a:p>
            <a:r>
              <a:rPr lang="en-US" sz="2400" i="1" dirty="0"/>
              <a:t>Perceptual information is gathered from: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Sight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Hearing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Touch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Taste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Smell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 descr="index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953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46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Factors Affecting the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613648" cy="4800600"/>
          </a:xfrm>
        </p:spPr>
        <p:txBody>
          <a:bodyPr>
            <a:normAutofit/>
          </a:bodyPr>
          <a:lstStyle/>
          <a:p>
            <a:r>
              <a:rPr lang="en-US" sz="2400" b="1" i="1" dirty="0"/>
              <a:t>Characteristics of the perceiver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Motivation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Values and attitudes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Expectations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Cognitive Style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Past Experience and Culture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Personality</a:t>
            </a:r>
          </a:p>
          <a:p>
            <a:r>
              <a:rPr lang="en-US" sz="2400" b="1" i="1" dirty="0"/>
              <a:t>Characteristic of Setting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Physical context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Social context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Organizational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r>
              <a:rPr lang="en-US" sz="2400" b="1" i="1" dirty="0"/>
              <a:t>Characteristics of the perceived (Person, Object or event) such as: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Contrast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Intensity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Size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Motion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Repetition or Uniqueness</a:t>
            </a:r>
          </a:p>
        </p:txBody>
      </p:sp>
    </p:spTree>
    <p:extLst>
      <p:ext uri="{BB962C8B-B14F-4D97-AF65-F5344CB8AC3E}">
        <p14:creationId xmlns:p14="http://schemas.microsoft.com/office/powerpoint/2010/main" val="49778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ustom 10">
      <a:dk1>
        <a:sysClr val="windowText" lastClr="000000"/>
      </a:dk1>
      <a:lt1>
        <a:sysClr val="window" lastClr="FFFFFF"/>
      </a:lt1>
      <a:dk2>
        <a:srgbClr val="04617B"/>
      </a:dk2>
      <a:lt2>
        <a:srgbClr val="94F6DB"/>
      </a:lt2>
      <a:accent1>
        <a:srgbClr val="0F6FC6"/>
      </a:accent1>
      <a:accent2>
        <a:srgbClr val="009DD9"/>
      </a:accent2>
      <a:accent3>
        <a:srgbClr val="10CF9B"/>
      </a:accent3>
      <a:accent4>
        <a:srgbClr val="10CF9B"/>
      </a:accent4>
      <a:accent5>
        <a:srgbClr val="000000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184</Words>
  <Application>Microsoft Office PowerPoint</Application>
  <PresentationFormat>On-screen Show (4:3)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Yellow</vt:lpstr>
      <vt:lpstr>PERCEPTION</vt:lpstr>
      <vt:lpstr>Learning Outcomes</vt:lpstr>
      <vt:lpstr>Definition</vt:lpstr>
      <vt:lpstr>PowerPoint Presentation</vt:lpstr>
      <vt:lpstr>What is perceptual process?</vt:lpstr>
      <vt:lpstr>PowerPoint Presentation</vt:lpstr>
      <vt:lpstr>Factors Affecting the Perceptual Process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Welcome Welcome Estate</cp:lastModifiedBy>
  <cp:revision>220</cp:revision>
  <dcterms:created xsi:type="dcterms:W3CDTF">2006-08-16T00:00:00Z</dcterms:created>
  <dcterms:modified xsi:type="dcterms:W3CDTF">2022-03-30T05:08:10Z</dcterms:modified>
</cp:coreProperties>
</file>