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22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54868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9156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73679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81861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2693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987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134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4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7970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107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470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261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41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230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68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818D778-73B8-5762-68F1-C231145AD6DB}"/>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37135109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Furqana.F</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Aalim</a:t>
            </a:r>
            <a:r>
              <a:rPr lang="en-US" sz="2000" b="1" dirty="0">
                <a:solidFill>
                  <a:schemeClr val="accent1">
                    <a:lumMod val="75000"/>
                  </a:schemeClr>
                </a:solidFill>
                <a:latin typeface="Arial"/>
                <a:cs typeface="Arial"/>
              </a:rPr>
              <a:t> Muhammed </a:t>
            </a:r>
            <a:r>
              <a:rPr lang="en-US" sz="2000" b="1" dirty="0" err="1">
                <a:solidFill>
                  <a:schemeClr val="accent1">
                    <a:lumMod val="75000"/>
                  </a:schemeClr>
                </a:solidFill>
                <a:latin typeface="Arial"/>
                <a:cs typeface="Arial"/>
              </a:rPr>
              <a:t>salegh</a:t>
            </a:r>
            <a:r>
              <a:rPr lang="en-US" sz="2000" b="1" dirty="0">
                <a:solidFill>
                  <a:schemeClr val="accent1">
                    <a:lumMod val="75000"/>
                  </a:schemeClr>
                </a:solidFill>
                <a:latin typeface="Arial"/>
                <a:cs typeface="Arial"/>
              </a:rPr>
              <a:t> college of engineering</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776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Wisp</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Furqana F</cp:lastModifiedBy>
  <cp:revision>24</cp:revision>
  <dcterms:created xsi:type="dcterms:W3CDTF">2021-05-26T16:50:10Z</dcterms:created>
  <dcterms:modified xsi:type="dcterms:W3CDTF">2024-04-03T17:07:44Z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