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3B2B4-1AAC-493E-BB75-75967956C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014989-99B3-4AA1-8DA5-35BB54F3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E491A-D486-47A1-9FB5-C6ED7C8C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F6F9EC-677C-49B4-B9B7-FF28A6C7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07096-4136-4D17-B770-C8A0D485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9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5F046-DA39-4160-9112-9EE0D05C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956DE6-B3E2-40BA-82E0-B9CA66E26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45BA3-BF48-4933-9610-0FD9EB6B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E748D-28EA-470A-A33B-76C4163A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0A49A2-D22C-4954-8A7A-2F8763E0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49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1C61E0-0E34-4E46-A8C2-33B5C8D6B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9D412E-B4B7-4B86-8D9B-C315E417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9DEDC-12AE-4AA9-A7C5-37A36A7E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71482-D255-48E7-A579-204108C7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4EA08-4B4F-4316-8451-E2FC1D92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44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0E75A-7483-4B4F-8138-1B294F92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AC61A-E736-407A-8FB8-51CEB133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7F0FA-BF33-4125-B553-E0C2F3E2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2AA133-B994-4CF5-9B8B-DE1EC010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FE97CC-3DAD-4305-AA8B-5789F4B3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5BD2D-239F-4EB0-984A-FD01F30E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77E26C-AAAD-4A02-8463-AE16B5A8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19806C-ADD9-4329-BF24-E72D4139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DB2F3-9674-4CCC-9FDD-AD0D1CF0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323553-C08D-42E3-84F7-53E2A87F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23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CF522-B997-4727-888C-88B5658B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57A29-0287-430B-B2EE-980AC527E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7201EB-6E9F-422E-A2E6-151E03954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FECA13-6C2A-4CDD-8665-C8676ED7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EC6C5E-48E9-4F5C-9BDD-5F5F9F5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4697F5-937F-49F5-AB62-9E23125E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7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477C1-7BFB-4C01-85D1-7851AD52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9DC6BA-2A81-4BA4-BDE4-6D3BFF19A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BB920D-D1DD-457F-BE78-34B8E7B2E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0B2B4F-47F3-43C1-856A-60B74B5E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11DEBD-5162-4C1F-AB39-5BA36697E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57A0C6-3F82-4C32-B348-EDD254F5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E0BE57-CF1F-44B5-9E7E-626BEB69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8602ED-3DDE-4EC9-AED1-DB5898BC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6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B0005-52A7-421E-8CAD-3612AB5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867495-61EA-4499-8B72-4CE4CB76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3A8ABA-CB68-42A4-892C-A927EEED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E67E14-4183-4DC8-9DFA-792B2545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6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B6B472-9A9E-475C-ABA2-A6F5BC15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713C18-AD8A-4ED6-8FAB-0A66ABC0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59353E-1DA1-4565-8F0E-6966C82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67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CC846-3400-4396-A1B6-7E82ED9C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60D50-94F9-41AA-A59B-AAA5DAA6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1A17C-5049-4E74-BCCA-8481C3725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20D4A3-51AE-4B0D-B60E-FC22F8D6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F1AC5A-71D0-4EFC-B3D6-657DFFDF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F68220-6625-45E1-9791-3C5A4980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7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8C6CE-4096-45A8-B2A8-C1EFF946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0DFAE0-2E88-4EAF-A750-D1A00EF18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05AF76-1135-469D-88BE-ACE26AB03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E4DBD-5B10-4106-9D32-84B24FBE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B84DBF-0AA9-407A-B0AC-52C36370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673F63-FABC-46A3-AF5B-9BE40A5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E0EB9-7D12-4AED-A932-7661EFDA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E702D6-6E66-4646-9B63-0432363F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57C896-C1A2-451F-A6E9-41BA37D0E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EDF1-E94F-4DCF-8ECD-CBFFBBFB13E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B10325-015D-4BDE-B9A6-24774A3B7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851C9-D47D-4085-840E-48BB8B8F4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2CF9-C818-4D13-9D4C-BBAE72EF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11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0E1C-111E-4E3B-8DF4-9008D4CE0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033" y="1122363"/>
            <a:ext cx="9319967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This is brief information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3CFB87-B376-46F7-BD97-D58B949B8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26" y="3913238"/>
            <a:ext cx="9075174" cy="134456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DBC80A-F4A2-438F-9181-766A97B8E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16" y="1600200"/>
            <a:ext cx="4543720" cy="52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6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4C738-AE50-4E55-B5CB-02F8B3DC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CF9B6C-2E3B-40F2-BD7E-65A3C13E5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0" y="226141"/>
            <a:ext cx="11611896" cy="6266733"/>
          </a:xfrm>
        </p:spPr>
      </p:pic>
    </p:spTree>
    <p:extLst>
      <p:ext uri="{BB962C8B-B14F-4D97-AF65-F5344CB8AC3E}">
        <p14:creationId xmlns:p14="http://schemas.microsoft.com/office/powerpoint/2010/main" val="153318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6EF90-F773-4F33-B0A5-72C81BB0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2F10F9-F47A-469D-BC1A-DAC1D9C3C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7" y="150012"/>
            <a:ext cx="11752965" cy="313615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6B54E1-0D18-4FE2-B672-6041C42B8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7" y="3286166"/>
            <a:ext cx="11648018" cy="32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3D2BF-A022-4CE4-AA1C-F2B0577A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3446E9-50BE-43DD-BF29-A7CD0F89A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374"/>
            <a:ext cx="10515600" cy="318742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84D0AF-86E5-4962-8AAC-D5C325C23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869562" cy="32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9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28DD7-D6AC-4DDB-BDA3-C5CEBB65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0E57F8-1938-4030-B584-297C9C323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967"/>
            <a:ext cx="10515600" cy="299762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F3D719-F6AD-4EF8-B88C-61FC324FE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4" y="3823866"/>
            <a:ext cx="982164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6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5D149-3AE4-495B-820F-4304D3B6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- Get Content and Attributes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4F3D94-24E6-48C2-B0BE-BD86C5CC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7290"/>
            <a:ext cx="10849897" cy="2743200"/>
          </a:xfrm>
        </p:spPr>
      </p:pic>
    </p:spTree>
    <p:extLst>
      <p:ext uri="{BB962C8B-B14F-4D97-AF65-F5344CB8AC3E}">
        <p14:creationId xmlns:p14="http://schemas.microsoft.com/office/powerpoint/2010/main" val="209924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267F3-BC9A-4592-93CE-8D413370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11E658-A150-4F24-91F7-03A28B44D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2" y="325796"/>
            <a:ext cx="9645445" cy="394140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16EE4B-00DA-424D-A94F-52C3439C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0"/>
            <a:ext cx="9554497" cy="22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3802A-0B78-46E6-A864-BEF430F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- Set Content and Attributes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166DCC-E3A5-4BD8-A2CE-5E7DB539E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29" y="1200150"/>
            <a:ext cx="9460942" cy="4976813"/>
          </a:xfrm>
        </p:spPr>
      </p:pic>
    </p:spTree>
    <p:extLst>
      <p:ext uri="{BB962C8B-B14F-4D97-AF65-F5344CB8AC3E}">
        <p14:creationId xmlns:p14="http://schemas.microsoft.com/office/powerpoint/2010/main" val="209504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B279-F2D6-45AF-8EF0-F53714B8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3EBC7A-027C-46C1-B2CA-2C06A8EF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0" y="167147"/>
            <a:ext cx="11180695" cy="6364908"/>
          </a:xfrm>
        </p:spPr>
      </p:pic>
    </p:spTree>
    <p:extLst>
      <p:ext uri="{BB962C8B-B14F-4D97-AF65-F5344CB8AC3E}">
        <p14:creationId xmlns:p14="http://schemas.microsoft.com/office/powerpoint/2010/main" val="298127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B7A29-470E-4A5E-AE53-F744889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7527C7-8455-4A23-A9D4-B16183BAB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055942" cy="317038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0B6A10-7B7F-48C0-B2CB-E47EBC0BB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8887"/>
            <a:ext cx="9957619" cy="33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5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991D0-E3E7-4A0B-9F3D-F434EF68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- Add Elements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7F7DB2-3536-4EA1-BDD3-15B7229D4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00691"/>
            <a:ext cx="11176819" cy="4577321"/>
          </a:xfrm>
        </p:spPr>
      </p:pic>
    </p:spTree>
    <p:extLst>
      <p:ext uri="{BB962C8B-B14F-4D97-AF65-F5344CB8AC3E}">
        <p14:creationId xmlns:p14="http://schemas.microsoft.com/office/powerpoint/2010/main" val="426185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5D21A-46A5-4963-A7C4-193A643C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365125"/>
            <a:ext cx="11493910" cy="6320810"/>
          </a:xfrm>
        </p:spPr>
        <p:txBody>
          <a:bodyPr/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is a JavaScript Library.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-jQuery greatly simplifies JavaScript programming.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-jQuery is easy to learn.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60F2F2-0D9B-4507-87A6-13DA9F11C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1943371"/>
          </a:xfrm>
        </p:spPr>
      </p:pic>
    </p:spTree>
    <p:extLst>
      <p:ext uri="{BB962C8B-B14F-4D97-AF65-F5344CB8AC3E}">
        <p14:creationId xmlns:p14="http://schemas.microsoft.com/office/powerpoint/2010/main" val="1890830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7AB95-64CC-4529-A4FC-6F8C095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A2004A-A429-4738-95A5-039601698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6" y="330126"/>
            <a:ext cx="10623754" cy="294155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FF13A9-8DB6-47FA-8BBB-40191B53C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1013"/>
            <a:ext cx="10515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ACAA5-20EF-4769-8497-AC40EF5D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32C0F5-22A2-4008-8FAE-2F1C24B21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3" y="206478"/>
            <a:ext cx="10515600" cy="5970486"/>
          </a:xfrm>
        </p:spPr>
      </p:pic>
    </p:spTree>
    <p:extLst>
      <p:ext uri="{BB962C8B-B14F-4D97-AF65-F5344CB8AC3E}">
        <p14:creationId xmlns:p14="http://schemas.microsoft.com/office/powerpoint/2010/main" val="188628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87311-1EE4-4531-B828-D427BB34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42EF6F-9912-4F63-BAC8-D683AA2DD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968"/>
            <a:ext cx="11120284" cy="4866968"/>
          </a:xfrm>
        </p:spPr>
      </p:pic>
    </p:spTree>
    <p:extLst>
      <p:ext uri="{BB962C8B-B14F-4D97-AF65-F5344CB8AC3E}">
        <p14:creationId xmlns:p14="http://schemas.microsoft.com/office/powerpoint/2010/main" val="191186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8050D-621B-44EC-9ABE-DA44EDB8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385326-6212-4C63-AA98-016ED06CC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521109"/>
            <a:ext cx="10262418" cy="5655853"/>
          </a:xfrm>
        </p:spPr>
      </p:pic>
    </p:spTree>
    <p:extLst>
      <p:ext uri="{BB962C8B-B14F-4D97-AF65-F5344CB8AC3E}">
        <p14:creationId xmlns:p14="http://schemas.microsoft.com/office/powerpoint/2010/main" val="744682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87CA4-03ED-4DFB-8B4D-FD9C16F2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Best resources for learning jQuery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DCD8-FD3D-44FA-8B8D-1D9370FC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jquery.com</a:t>
            </a:r>
          </a:p>
          <a:p>
            <a:r>
              <a:rPr lang="en-US" dirty="0"/>
              <a:t>W3school.com</a:t>
            </a:r>
          </a:p>
          <a:p>
            <a:r>
              <a:rPr lang="en-US" dirty="0"/>
              <a:t>jqueryui.com</a:t>
            </a:r>
          </a:p>
          <a:p>
            <a:r>
              <a:rPr lang="en-US" dirty="0"/>
              <a:t>Or search from Google.com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62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BAF5C-3FBC-4A6C-8685-E6F93431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   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        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 Get Started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8A1A-06EF-4E16-B4D6-107BB362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7"/>
            <a:ext cx="10515600" cy="5332668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several ways to start using jQuery on your web site. You can: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- Download the jQuery library from jQuery.com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- Include jQuery from a CDN, like Google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Downloading jQuery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There are two versions of jQuery available for downloading: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- Production version - this is for your live website because it has been minified and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compressed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- Development version - this is for testing and development (uncompressed and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readable code)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Both versions can be downloaded from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jQuery.com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44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A915F-164B-46B9-80C8-9DDBA6C1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27907"/>
            <a:ext cx="10515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19430-59A3-4F1F-9373-09965366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471948"/>
            <a:ext cx="11965858" cy="570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      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CDN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  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don't want to download and host jQuery yourself, you can include it from a CDN (Content Delivery Network).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Google is an example of someone who host jQuery:</a:t>
            </a:r>
          </a:p>
          <a:p>
            <a:pPr marL="0" indent="0">
              <a:buNone/>
            </a:pP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="https://ajax.googleapis.com/ajax/libs/</a:t>
            </a:r>
            <a:r>
              <a:rPr lang="en-US" sz="1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/3.5.1/jquery.min.js"&gt;&lt;</a:t>
            </a:r>
            <a:r>
              <a:rPr lang="en-US" sz="1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900" dirty="0"/>
            </a:b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The best practice to put the script of CDN at the end of &lt;body&gt; tag and just above the other &lt;script&gt; tags:</a:t>
            </a:r>
          </a:p>
          <a:p>
            <a:pPr marL="0" indent="0">
              <a:buNone/>
            </a:pPr>
            <a:r>
              <a:rPr lang="en-US" sz="1900" dirty="0"/>
              <a:t>      &lt;body&gt;</a:t>
            </a:r>
          </a:p>
          <a:p>
            <a:pPr marL="0" indent="0">
              <a:buNone/>
            </a:pPr>
            <a:r>
              <a:rPr lang="en-US" sz="1900" dirty="0"/>
              <a:t>      ….</a:t>
            </a:r>
          </a:p>
          <a:p>
            <a:pPr marL="0" indent="0">
              <a:buNone/>
            </a:pP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="https://ajax.googleapis.com/ajax/libs/</a:t>
            </a:r>
            <a:r>
              <a:rPr lang="en-US" sz="1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/3.5.1/jquery.min.js"&gt;&lt;</a:t>
            </a:r>
            <a:r>
              <a:rPr lang="en-US" sz="1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900" dirty="0"/>
            </a:br>
            <a:r>
              <a:rPr lang="en-US" sz="1900" dirty="0"/>
              <a:t>&lt;script </a:t>
            </a:r>
            <a:r>
              <a:rPr lang="en-US" sz="1900" dirty="0" err="1"/>
              <a:t>src</a:t>
            </a:r>
            <a:r>
              <a:rPr lang="en-US" sz="1900" dirty="0"/>
              <a:t>=“./index.js”&gt;&lt;/script&gt;</a:t>
            </a:r>
          </a:p>
          <a:p>
            <a:pPr marL="0" indent="0">
              <a:buNone/>
            </a:pPr>
            <a:r>
              <a:rPr lang="en-US" sz="1900" dirty="0"/>
              <a:t>  &lt;/body&gt;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47509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6D4F7-A63F-4FFB-BB93-B1B19949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26"/>
            <a:ext cx="10515600" cy="89473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    </a:t>
            </a:r>
            <a:b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            jQuery Syntax</a:t>
            </a:r>
            <a:b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6E5FE-FFF7-45CF-AAA5-50B32320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963562"/>
            <a:ext cx="11572567" cy="58256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-With jQuery you select (query) HTML elements and perform "actions" on them.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Basic syntax is: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$(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selector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-A $ sign to define/access jQuery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-A (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"query (or find)" HTML elements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-A jQuery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to be performed on the element(s)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endParaRPr lang="ru-RU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D3E3D2F-7B09-4CC6-8D3E-9C81005BF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91" y="4111518"/>
            <a:ext cx="1027470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hides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current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$("p").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hides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&lt;p&gt;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$(".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hides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$("#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hides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97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80572-BA99-48D4-8103-EFF47F9F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2"/>
            <a:ext cx="10515600" cy="609600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   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 Selectors</a:t>
            </a:r>
            <a:b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54DF7-4A19-4CA9-B7E4-CAE386AC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0" y="974700"/>
            <a:ext cx="11857703" cy="6193016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-jQuery selectors are one of the most important parts of the jQuery</a:t>
            </a:r>
            <a:r>
              <a:rPr lang="en-US" sz="33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library.</a:t>
            </a:r>
          </a:p>
          <a:p>
            <a:pPr marL="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</a:t>
            </a:r>
          </a:p>
          <a:p>
            <a:pPr marL="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-jQuery selectors allow you to select and manipulate HTML element(s).</a:t>
            </a:r>
          </a:p>
          <a:p>
            <a:pPr marL="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</a:t>
            </a:r>
          </a:p>
          <a:p>
            <a:pPr marL="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-jQuery selectors are used to "find" (or select) HTML elements based on  their name,</a:t>
            </a:r>
          </a:p>
          <a:p>
            <a:pPr marL="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id, classes, types, attributes, values of attributes and much more. It's based on the</a:t>
            </a:r>
          </a:p>
          <a:p>
            <a:pPr marL="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existing 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CSS Selectors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in addition,</a:t>
            </a:r>
            <a:r>
              <a:rPr lang="en-US" sz="33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some own custom selectors.</a:t>
            </a:r>
          </a:p>
          <a:p>
            <a:pPr marL="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</a:t>
            </a:r>
          </a:p>
          <a:p>
            <a:pPr marL="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-All selectors in jQuery start with the dollar sign and parentheses: $().</a:t>
            </a:r>
          </a:p>
          <a:p>
            <a:pPr marL="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</a:p>
          <a:p>
            <a:pPr marL="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- You can select all &lt;p&gt;  elements like this: </a:t>
            </a:r>
          </a:p>
          <a:p>
            <a:pPr marL="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$(</a:t>
            </a:r>
            <a:r>
              <a:rPr lang="en-US" sz="3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-To find an element with a specific id, write a hash character, followed by the id of the HTML element:  </a:t>
            </a:r>
          </a:p>
          <a:p>
            <a:pPr marL="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3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"#test"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 -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find elements with a specific class, write a period character, followed by the name of the class: </a:t>
            </a:r>
          </a:p>
          <a:p>
            <a:pPr marL="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Verdana" panose="020B0604030504040204" pitchFamily="34" charset="0"/>
              </a:rPr>
              <a:t>       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3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".test"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3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sz="3300" dirty="0"/>
            </a:br>
            <a:endParaRPr lang="en-US" sz="33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4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D9898-9FC0-44F8-B778-8EE8A0C3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BA2B74-4CD7-4292-B062-5FDB1AA9F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5" y="0"/>
            <a:ext cx="10515600" cy="6603056"/>
          </a:xfrm>
        </p:spPr>
      </p:pic>
    </p:spTree>
    <p:extLst>
      <p:ext uri="{BB962C8B-B14F-4D97-AF65-F5344CB8AC3E}">
        <p14:creationId xmlns:p14="http://schemas.microsoft.com/office/powerpoint/2010/main" val="323850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14372-ABF4-4FC3-A12D-578C3CBD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231922" y="0"/>
            <a:ext cx="9121877" cy="36512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31E11F-471D-4076-8D7B-2C198F567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0987"/>
            <a:ext cx="10515600" cy="1923013"/>
          </a:xfrm>
        </p:spPr>
      </p:pic>
    </p:spTree>
    <p:extLst>
      <p:ext uri="{BB962C8B-B14F-4D97-AF65-F5344CB8AC3E}">
        <p14:creationId xmlns:p14="http://schemas.microsoft.com/office/powerpoint/2010/main" val="220791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AF1B3-60A8-4F67-A343-90FE9263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 jQuery Event Methods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3CA4E8-F32B-4F79-BE38-283470E1A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4" y="1288027"/>
            <a:ext cx="11381568" cy="5204848"/>
          </a:xfrm>
        </p:spPr>
      </p:pic>
    </p:spTree>
    <p:extLst>
      <p:ext uri="{BB962C8B-B14F-4D97-AF65-F5344CB8AC3E}">
        <p14:creationId xmlns:p14="http://schemas.microsoft.com/office/powerpoint/2010/main" val="2634470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673</Words>
  <Application>Microsoft Office PowerPoint</Application>
  <PresentationFormat>Широкоэкранный</PresentationFormat>
  <Paragraphs>76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 UI</vt:lpstr>
      <vt:lpstr>Verdana</vt:lpstr>
      <vt:lpstr>Тема Office</vt:lpstr>
      <vt:lpstr>This is brief information </vt:lpstr>
      <vt:lpstr>     -jQuery is a JavaScript Library.       -jQuery greatly simplifies JavaScript programming.    -jQuery is easy to learn. </vt:lpstr>
      <vt:lpstr>                                       jQuery Get Started </vt:lpstr>
      <vt:lpstr>Презентация PowerPoint</vt:lpstr>
      <vt:lpstr>                                           jQuery Syntax </vt:lpstr>
      <vt:lpstr>                  jQuery Selectors </vt:lpstr>
      <vt:lpstr>Презентация PowerPoint</vt:lpstr>
      <vt:lpstr>Презентация PowerPoint</vt:lpstr>
      <vt:lpstr>              jQuery Event Methods</vt:lpstr>
      <vt:lpstr>Презентация PowerPoint</vt:lpstr>
      <vt:lpstr>Презентация PowerPoint</vt:lpstr>
      <vt:lpstr>Презентация PowerPoint</vt:lpstr>
      <vt:lpstr>    </vt:lpstr>
      <vt:lpstr>      jQuery - Get Content and Attributes </vt:lpstr>
      <vt:lpstr>Презентация PowerPoint</vt:lpstr>
      <vt:lpstr>     jQuery - Set Content and Attributes </vt:lpstr>
      <vt:lpstr>Презентация PowerPoint</vt:lpstr>
      <vt:lpstr>Презентация PowerPoint</vt:lpstr>
      <vt:lpstr>            jQuery - Add Elements </vt:lpstr>
      <vt:lpstr>Презентация PowerPoint</vt:lpstr>
      <vt:lpstr>Презентация PowerPoint</vt:lpstr>
      <vt:lpstr>Презентация PowerPoint</vt:lpstr>
      <vt:lpstr>Презентация PowerPoint</vt:lpstr>
      <vt:lpstr> Best resources for learning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brief information</dc:title>
  <dc:creator>Furqat</dc:creator>
  <cp:lastModifiedBy>Furqat</cp:lastModifiedBy>
  <cp:revision>27</cp:revision>
  <dcterms:created xsi:type="dcterms:W3CDTF">2021-06-15T20:09:23Z</dcterms:created>
  <dcterms:modified xsi:type="dcterms:W3CDTF">2021-06-16T16:36:25Z</dcterms:modified>
</cp:coreProperties>
</file>