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8" r:id="rId5"/>
    <p:sldId id="1110" r:id="rId6"/>
    <p:sldId id="304" r:id="rId7"/>
    <p:sldId id="303" r:id="rId8"/>
    <p:sldId id="1112" r:id="rId9"/>
    <p:sldId id="1113" r:id="rId10"/>
    <p:sldId id="297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C29"/>
    <a:srgbClr val="D34D44"/>
    <a:srgbClr val="49B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23302-48F4-4397-8EBB-36B2DACDFEE8}" v="32" vWet="34" dt="2023-02-24T15:56:00.628"/>
    <p1510:client id="{43651A25-8F86-430F-A651-1A2E86F5C710}" v="1" dt="2023-02-24T15:56:08.024"/>
    <p1510:client id="{751A8E9A-9BC9-473F-B1C8-290EC6E5DDA3}" v="4" dt="2023-02-24T15:58:07.349"/>
    <p1510:client id="{80F827BC-BE56-49BE-917B-A3A244E1F16A}" v="2" dt="2023-02-24T15:33:20.355"/>
    <p1510:client id="{AD21402D-4FAE-475A-A0B8-BB1BE92678B7}" v="9" dt="2023-02-24T15:54:16.245"/>
    <p1510:client id="{DF528950-25B5-4EC4-BC65-777857687D9B}" v="14" dt="2023-02-24T15:56:55.978"/>
    <p1510:client id="{F8CB13DD-F46B-4645-83A6-FBAFC8076488}" v="283" dt="2023-02-24T15:56:40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rqan Akhtar" userId="a7dcddd5-d765-40a4-91d5-91aadffc2d15" providerId="ADAL" clId="{3A723302-48F4-4397-8EBB-36B2DACDFEE8}"/>
    <pc:docChg chg="undo custSel addSld delSld modSld">
      <pc:chgData name="Furqan Akhtar" userId="a7dcddd5-d765-40a4-91d5-91aadffc2d15" providerId="ADAL" clId="{3A723302-48F4-4397-8EBB-36B2DACDFEE8}" dt="2023-02-24T15:55:58.509" v="295" actId="20577"/>
      <pc:docMkLst>
        <pc:docMk/>
      </pc:docMkLst>
      <pc:sldChg chg="delSp modSp mod">
        <pc:chgData name="Furqan Akhtar" userId="a7dcddd5-d765-40a4-91d5-91aadffc2d15" providerId="ADAL" clId="{3A723302-48F4-4397-8EBB-36B2DACDFEE8}" dt="2023-02-24T15:55:58.509" v="295" actId="20577"/>
        <pc:sldMkLst>
          <pc:docMk/>
          <pc:sldMk cId="2475322020" sldId="297"/>
        </pc:sldMkLst>
        <pc:spChg chg="mod">
          <ac:chgData name="Furqan Akhtar" userId="a7dcddd5-d765-40a4-91d5-91aadffc2d15" providerId="ADAL" clId="{3A723302-48F4-4397-8EBB-36B2DACDFEE8}" dt="2023-02-24T15:55:58.509" v="295" actId="20577"/>
          <ac:spMkLst>
            <pc:docMk/>
            <pc:sldMk cId="2475322020" sldId="297"/>
            <ac:spMk id="2" creationId="{D47B3241-0852-9D47-AD85-763BBC26CC92}"/>
          </ac:spMkLst>
        </pc:spChg>
        <pc:spChg chg="del mod">
          <ac:chgData name="Furqan Akhtar" userId="a7dcddd5-d765-40a4-91d5-91aadffc2d15" providerId="ADAL" clId="{3A723302-48F4-4397-8EBB-36B2DACDFEE8}" dt="2023-02-24T15:55:54.416" v="293" actId="478"/>
          <ac:spMkLst>
            <pc:docMk/>
            <pc:sldMk cId="2475322020" sldId="297"/>
            <ac:spMk id="6" creationId="{64CD5233-4BF5-124E-CF3A-8A7CADB5363A}"/>
          </ac:spMkLst>
        </pc:spChg>
      </pc:sldChg>
      <pc:sldChg chg="modSp del mod">
        <pc:chgData name="Furqan Akhtar" userId="a7dcddd5-d765-40a4-91d5-91aadffc2d15" providerId="ADAL" clId="{3A723302-48F4-4397-8EBB-36B2DACDFEE8}" dt="2023-02-24T15:55:29.601" v="290" actId="2696"/>
        <pc:sldMkLst>
          <pc:docMk/>
          <pc:sldMk cId="3139987178" sldId="313"/>
        </pc:sldMkLst>
        <pc:spChg chg="mod">
          <ac:chgData name="Furqan Akhtar" userId="a7dcddd5-d765-40a4-91d5-91aadffc2d15" providerId="ADAL" clId="{3A723302-48F4-4397-8EBB-36B2DACDFEE8}" dt="2023-02-24T15:08:36.569" v="264" actId="20577"/>
          <ac:spMkLst>
            <pc:docMk/>
            <pc:sldMk cId="3139987178" sldId="313"/>
            <ac:spMk id="16" creationId="{AD97F2B1-9FD0-8158-0F13-197E0E04947E}"/>
          </ac:spMkLst>
        </pc:spChg>
      </pc:sldChg>
      <pc:sldChg chg="del">
        <pc:chgData name="Furqan Akhtar" userId="a7dcddd5-d765-40a4-91d5-91aadffc2d15" providerId="ADAL" clId="{3A723302-48F4-4397-8EBB-36B2DACDFEE8}" dt="2023-02-24T15:51:37.227" v="289" actId="47"/>
        <pc:sldMkLst>
          <pc:docMk/>
          <pc:sldMk cId="3890169470" sldId="315"/>
        </pc:sldMkLst>
      </pc:sldChg>
      <pc:sldChg chg="addSp delSp modSp mod">
        <pc:chgData name="Furqan Akhtar" userId="a7dcddd5-d765-40a4-91d5-91aadffc2d15" providerId="ADAL" clId="{3A723302-48F4-4397-8EBB-36B2DACDFEE8}" dt="2023-02-24T15:55:45.608" v="291" actId="14100"/>
        <pc:sldMkLst>
          <pc:docMk/>
          <pc:sldMk cId="246478626" sldId="1112"/>
        </pc:sldMkLst>
        <pc:spChg chg="add del mod">
          <ac:chgData name="Furqan Akhtar" userId="a7dcddd5-d765-40a4-91d5-91aadffc2d15" providerId="ADAL" clId="{3A723302-48F4-4397-8EBB-36B2DACDFEE8}" dt="2023-02-24T09:29:06.045" v="33"/>
          <ac:spMkLst>
            <pc:docMk/>
            <pc:sldMk cId="246478626" sldId="1112"/>
            <ac:spMk id="2" creationId="{E92DBB25-1910-1D5F-79B0-0F50F07A2374}"/>
          </ac:spMkLst>
        </pc:spChg>
        <pc:spChg chg="add del mod">
          <ac:chgData name="Furqan Akhtar" userId="a7dcddd5-d765-40a4-91d5-91aadffc2d15" providerId="ADAL" clId="{3A723302-48F4-4397-8EBB-36B2DACDFEE8}" dt="2023-02-24T12:58:34.990" v="254" actId="20577"/>
          <ac:spMkLst>
            <pc:docMk/>
            <pc:sldMk cId="246478626" sldId="1112"/>
            <ac:spMk id="2" creationId="{F3AA0C74-B133-5DE9-CE88-5C892EA3A0E9}"/>
          </ac:spMkLst>
        </pc:spChg>
        <pc:spChg chg="mod">
          <ac:chgData name="Furqan Akhtar" userId="a7dcddd5-d765-40a4-91d5-91aadffc2d15" providerId="ADAL" clId="{3A723302-48F4-4397-8EBB-36B2DACDFEE8}" dt="2023-02-24T15:41:12.314" v="281" actId="1076"/>
          <ac:spMkLst>
            <pc:docMk/>
            <pc:sldMk cId="246478626" sldId="1112"/>
            <ac:spMk id="7" creationId="{50B13B80-3F80-4722-B0FA-1463B41E5DC3}"/>
          </ac:spMkLst>
        </pc:spChg>
        <pc:spChg chg="mod">
          <ac:chgData name="Furqan Akhtar" userId="a7dcddd5-d765-40a4-91d5-91aadffc2d15" providerId="ADAL" clId="{3A723302-48F4-4397-8EBB-36B2DACDFEE8}" dt="2023-02-24T15:41:16.712" v="288" actId="20577"/>
          <ac:spMkLst>
            <pc:docMk/>
            <pc:sldMk cId="246478626" sldId="1112"/>
            <ac:spMk id="8" creationId="{A253E207-A3D8-4A00-A674-56D2940868E2}"/>
          </ac:spMkLst>
        </pc:spChg>
        <pc:spChg chg="mod">
          <ac:chgData name="Furqan Akhtar" userId="a7dcddd5-d765-40a4-91d5-91aadffc2d15" providerId="ADAL" clId="{3A723302-48F4-4397-8EBB-36B2DACDFEE8}" dt="2023-02-24T15:55:45.608" v="291" actId="14100"/>
          <ac:spMkLst>
            <pc:docMk/>
            <pc:sldMk cId="246478626" sldId="1112"/>
            <ac:spMk id="16" creationId="{C8D3C9C9-B734-4CFA-8526-93E03F2A4094}"/>
          </ac:spMkLst>
        </pc:spChg>
        <pc:picChg chg="del">
          <ac:chgData name="Furqan Akhtar" userId="a7dcddd5-d765-40a4-91d5-91aadffc2d15" providerId="ADAL" clId="{3A723302-48F4-4397-8EBB-36B2DACDFEE8}" dt="2023-02-24T09:25:57.768" v="29" actId="478"/>
          <ac:picMkLst>
            <pc:docMk/>
            <pc:sldMk cId="246478626" sldId="1112"/>
            <ac:picMk id="1026" creationId="{54BFDB76-3951-E4F7-4350-39695FAED429}"/>
          </ac:picMkLst>
        </pc:picChg>
      </pc:sldChg>
      <pc:sldChg chg="addSp delSp modSp add mod">
        <pc:chgData name="Furqan Akhtar" userId="a7dcddd5-d765-40a4-91d5-91aadffc2d15" providerId="ADAL" clId="{3A723302-48F4-4397-8EBB-36B2DACDFEE8}" dt="2023-02-24T15:15:31.594" v="280" actId="14100"/>
        <pc:sldMkLst>
          <pc:docMk/>
          <pc:sldMk cId="1407766650" sldId="1113"/>
        </pc:sldMkLst>
        <pc:picChg chg="add del mod modCrop">
          <ac:chgData name="Furqan Akhtar" userId="a7dcddd5-d765-40a4-91d5-91aadffc2d15" providerId="ADAL" clId="{3A723302-48F4-4397-8EBB-36B2DACDFEE8}" dt="2023-02-24T15:15:26.844" v="279" actId="478"/>
          <ac:picMkLst>
            <pc:docMk/>
            <pc:sldMk cId="1407766650" sldId="1113"/>
            <ac:picMk id="2" creationId="{FC970125-6487-AE42-1F83-D65E5B6E7FFB}"/>
          </ac:picMkLst>
        </pc:picChg>
        <pc:picChg chg="mod">
          <ac:chgData name="Furqan Akhtar" userId="a7dcddd5-d765-40a4-91d5-91aadffc2d15" providerId="ADAL" clId="{3A723302-48F4-4397-8EBB-36B2DACDFEE8}" dt="2023-02-24T15:15:31.594" v="280" actId="14100"/>
          <ac:picMkLst>
            <pc:docMk/>
            <pc:sldMk cId="1407766650" sldId="1113"/>
            <ac:picMk id="1026" creationId="{54BFDB76-3951-E4F7-4350-39695FAED429}"/>
          </ac:picMkLst>
        </pc:picChg>
      </pc:sldChg>
    </pc:docChg>
  </pc:docChgLst>
  <pc:docChgLst>
    <pc:chgData name="Thomas Jay" userId="S::thomasjay@rockborne.com::42c58371-7279-460d-9834-4062ca104e6e" providerId="AD" clId="Web-{E51D24DF-1FF2-4465-BCC4-E3AB566C6495}"/>
    <pc:docChg chg="modSld">
      <pc:chgData name="Thomas Jay" userId="S::thomasjay@rockborne.com::42c58371-7279-460d-9834-4062ca104e6e" providerId="AD" clId="Web-{E51D24DF-1FF2-4465-BCC4-E3AB566C6495}" dt="2023-02-21T10:12:15.795" v="34"/>
      <pc:docMkLst>
        <pc:docMk/>
      </pc:docMkLst>
      <pc:sldChg chg="modNotes">
        <pc:chgData name="Thomas Jay" userId="S::thomasjay@rockborne.com::42c58371-7279-460d-9834-4062ca104e6e" providerId="AD" clId="Web-{E51D24DF-1FF2-4465-BCC4-E3AB566C6495}" dt="2023-02-21T10:10:44.824" v="4"/>
        <pc:sldMkLst>
          <pc:docMk/>
          <pc:sldMk cId="2383769236" sldId="268"/>
        </pc:sldMkLst>
      </pc:sldChg>
      <pc:sldChg chg="modNotes">
        <pc:chgData name="Thomas Jay" userId="S::thomasjay@rockborne.com::42c58371-7279-460d-9834-4062ca104e6e" providerId="AD" clId="Web-{E51D24DF-1FF2-4465-BCC4-E3AB566C6495}" dt="2023-02-21T10:10:49.762" v="6"/>
        <pc:sldMkLst>
          <pc:docMk/>
          <pc:sldMk cId="1169959998" sldId="270"/>
        </pc:sldMkLst>
      </pc:sldChg>
      <pc:sldChg chg="modNotes">
        <pc:chgData name="Thomas Jay" userId="S::thomasjay@rockborne.com::42c58371-7279-460d-9834-4062ca104e6e" providerId="AD" clId="Web-{E51D24DF-1FF2-4465-BCC4-E3AB566C6495}" dt="2023-02-21T10:12:15.795" v="34"/>
        <pc:sldMkLst>
          <pc:docMk/>
          <pc:sldMk cId="2475322020" sldId="297"/>
        </pc:sldMkLst>
      </pc:sldChg>
      <pc:sldChg chg="modNotes">
        <pc:chgData name="Thomas Jay" userId="S::thomasjay@rockborne.com::42c58371-7279-460d-9834-4062ca104e6e" providerId="AD" clId="Web-{E51D24DF-1FF2-4465-BCC4-E3AB566C6495}" dt="2023-02-21T10:10:53.746" v="8"/>
        <pc:sldMkLst>
          <pc:docMk/>
          <pc:sldMk cId="1261871669" sldId="303"/>
        </pc:sldMkLst>
      </pc:sldChg>
      <pc:sldChg chg="modNotes">
        <pc:chgData name="Thomas Jay" userId="S::thomasjay@rockborne.com::42c58371-7279-460d-9834-4062ca104e6e" providerId="AD" clId="Web-{E51D24DF-1FF2-4465-BCC4-E3AB566C6495}" dt="2023-02-21T10:10:57.762" v="9"/>
        <pc:sldMkLst>
          <pc:docMk/>
          <pc:sldMk cId="800439117" sldId="304"/>
        </pc:sldMkLst>
      </pc:sldChg>
      <pc:sldChg chg="modNotes">
        <pc:chgData name="Thomas Jay" userId="S::thomasjay@rockborne.com::42c58371-7279-460d-9834-4062ca104e6e" providerId="AD" clId="Web-{E51D24DF-1FF2-4465-BCC4-E3AB566C6495}" dt="2023-02-21T10:11:53.607" v="30"/>
        <pc:sldMkLst>
          <pc:docMk/>
          <pc:sldMk cId="2830789862" sldId="305"/>
        </pc:sldMkLst>
      </pc:sldChg>
      <pc:sldChg chg="modNotes">
        <pc:chgData name="Thomas Jay" userId="S::thomasjay@rockborne.com::42c58371-7279-460d-9834-4062ca104e6e" providerId="AD" clId="Web-{E51D24DF-1FF2-4465-BCC4-E3AB566C6495}" dt="2023-02-21T10:11:04.090" v="12"/>
        <pc:sldMkLst>
          <pc:docMk/>
          <pc:sldMk cId="1189359420" sldId="306"/>
        </pc:sldMkLst>
      </pc:sldChg>
      <pc:sldChg chg="modNotes">
        <pc:chgData name="Thomas Jay" userId="S::thomasjay@rockborne.com::42c58371-7279-460d-9834-4062ca104e6e" providerId="AD" clId="Web-{E51D24DF-1FF2-4465-BCC4-E3AB566C6495}" dt="2023-02-21T10:12:00.248" v="32"/>
        <pc:sldMkLst>
          <pc:docMk/>
          <pc:sldMk cId="2111826726" sldId="307"/>
        </pc:sldMkLst>
      </pc:sldChg>
      <pc:sldChg chg="modNotes">
        <pc:chgData name="Thomas Jay" userId="S::thomasjay@rockborne.com::42c58371-7279-460d-9834-4062ca104e6e" providerId="AD" clId="Web-{E51D24DF-1FF2-4465-BCC4-E3AB566C6495}" dt="2023-02-21T10:11:17.575" v="18"/>
        <pc:sldMkLst>
          <pc:docMk/>
          <pc:sldMk cId="3139987178" sldId="313"/>
        </pc:sldMkLst>
      </pc:sldChg>
      <pc:sldChg chg="modNotes">
        <pc:chgData name="Thomas Jay" userId="S::thomasjay@rockborne.com::42c58371-7279-460d-9834-4062ca104e6e" providerId="AD" clId="Web-{E51D24DF-1FF2-4465-BCC4-E3AB566C6495}" dt="2023-02-21T10:11:48.060" v="28"/>
        <pc:sldMkLst>
          <pc:docMk/>
          <pc:sldMk cId="587099167" sldId="314"/>
        </pc:sldMkLst>
      </pc:sldChg>
      <pc:sldChg chg="modNotes">
        <pc:chgData name="Thomas Jay" userId="S::thomasjay@rockborne.com::42c58371-7279-460d-9834-4062ca104e6e" providerId="AD" clId="Web-{E51D24DF-1FF2-4465-BCC4-E3AB566C6495}" dt="2023-02-21T10:11:27.013" v="22"/>
        <pc:sldMkLst>
          <pc:docMk/>
          <pc:sldMk cId="246478626" sldId="1112"/>
        </pc:sldMkLst>
      </pc:sldChg>
    </pc:docChg>
  </pc:docChgLst>
  <pc:docChgLst>
    <pc:chgData name="Felicity Dempster" userId="S::felicitydempster@rockborne.com::2df2586c-0945-41b4-a635-d29be98f93f4" providerId="AD" clId="Web-{AD21402D-4FAE-475A-A0B8-BB1BE92678B7}"/>
    <pc:docChg chg="delSld sldOrd">
      <pc:chgData name="Felicity Dempster" userId="S::felicitydempster@rockborne.com::2df2586c-0945-41b4-a635-d29be98f93f4" providerId="AD" clId="Web-{AD21402D-4FAE-475A-A0B8-BB1BE92678B7}" dt="2023-02-24T15:54:16.245" v="7"/>
      <pc:docMkLst>
        <pc:docMk/>
      </pc:docMkLst>
      <pc:sldChg chg="del">
        <pc:chgData name="Felicity Dempster" userId="S::felicitydempster@rockborne.com::2df2586c-0945-41b4-a635-d29be98f93f4" providerId="AD" clId="Web-{AD21402D-4FAE-475A-A0B8-BB1BE92678B7}" dt="2023-02-24T15:53:57.588" v="2"/>
        <pc:sldMkLst>
          <pc:docMk/>
          <pc:sldMk cId="2830789862" sldId="305"/>
        </pc:sldMkLst>
      </pc:sldChg>
      <pc:sldChg chg="del">
        <pc:chgData name="Felicity Dempster" userId="S::felicitydempster@rockborne.com::2df2586c-0945-41b4-a635-d29be98f93f4" providerId="AD" clId="Web-{AD21402D-4FAE-475A-A0B8-BB1BE92678B7}" dt="2023-02-24T15:53:59.370" v="3"/>
        <pc:sldMkLst>
          <pc:docMk/>
          <pc:sldMk cId="2111826726" sldId="307"/>
        </pc:sldMkLst>
      </pc:sldChg>
      <pc:sldChg chg="del">
        <pc:chgData name="Felicity Dempster" userId="S::felicitydempster@rockborne.com::2df2586c-0945-41b4-a635-d29be98f93f4" providerId="AD" clId="Web-{AD21402D-4FAE-475A-A0B8-BB1BE92678B7}" dt="2023-02-24T15:54:10.135" v="5"/>
        <pc:sldMkLst>
          <pc:docMk/>
          <pc:sldMk cId="3209716273" sldId="311"/>
        </pc:sldMkLst>
      </pc:sldChg>
      <pc:sldChg chg="del">
        <pc:chgData name="Felicity Dempster" userId="S::felicitydempster@rockborne.com::2df2586c-0945-41b4-a635-d29be98f93f4" providerId="AD" clId="Web-{AD21402D-4FAE-475A-A0B8-BB1BE92678B7}" dt="2023-02-24T15:53:53.276" v="1"/>
        <pc:sldMkLst>
          <pc:docMk/>
          <pc:sldMk cId="2129036995" sldId="312"/>
        </pc:sldMkLst>
      </pc:sldChg>
      <pc:sldChg chg="del">
        <pc:chgData name="Felicity Dempster" userId="S::felicitydempster@rockborne.com::2df2586c-0945-41b4-a635-d29be98f93f4" providerId="AD" clId="Web-{AD21402D-4FAE-475A-A0B8-BB1BE92678B7}" dt="2023-02-24T15:54:01.901" v="4"/>
        <pc:sldMkLst>
          <pc:docMk/>
          <pc:sldMk cId="587099167" sldId="314"/>
        </pc:sldMkLst>
      </pc:sldChg>
      <pc:sldChg chg="del">
        <pc:chgData name="Felicity Dempster" userId="S::felicitydempster@rockborne.com::2df2586c-0945-41b4-a635-d29be98f93f4" providerId="AD" clId="Web-{AD21402D-4FAE-475A-A0B8-BB1BE92678B7}" dt="2023-02-24T15:54:11.511" v="6"/>
        <pc:sldMkLst>
          <pc:docMk/>
          <pc:sldMk cId="2602257754" sldId="316"/>
        </pc:sldMkLst>
      </pc:sldChg>
      <pc:sldChg chg="ord">
        <pc:chgData name="Felicity Dempster" userId="S::felicitydempster@rockborne.com::2df2586c-0945-41b4-a635-d29be98f93f4" providerId="AD" clId="Web-{AD21402D-4FAE-475A-A0B8-BB1BE92678B7}" dt="2023-02-24T15:54:16.245" v="7"/>
        <pc:sldMkLst>
          <pc:docMk/>
          <pc:sldMk cId="3431325646" sldId="1110"/>
        </pc:sldMkLst>
      </pc:sldChg>
      <pc:sldChg chg="del">
        <pc:chgData name="Felicity Dempster" userId="S::felicitydempster@rockborne.com::2df2586c-0945-41b4-a635-d29be98f93f4" providerId="AD" clId="Web-{AD21402D-4FAE-475A-A0B8-BB1BE92678B7}" dt="2023-02-24T15:53:52.088" v="0"/>
        <pc:sldMkLst>
          <pc:docMk/>
          <pc:sldMk cId="1579000970" sldId="1111"/>
        </pc:sldMkLst>
      </pc:sldChg>
    </pc:docChg>
  </pc:docChgLst>
  <pc:docChgLst>
    <pc:chgData name="Thomas Jay" userId="S::thomasjay@rockborne.com::42c58371-7279-460d-9834-4062ca104e6e" providerId="AD" clId="Web-{80F827BC-BE56-49BE-917B-A3A244E1F16A}"/>
    <pc:docChg chg="delSld modSld sldOrd">
      <pc:chgData name="Thomas Jay" userId="S::thomasjay@rockborne.com::42c58371-7279-460d-9834-4062ca104e6e" providerId="AD" clId="Web-{80F827BC-BE56-49BE-917B-A3A244E1F16A}" dt="2023-02-24T15:56:55.978" v="14" actId="1076"/>
      <pc:docMkLst>
        <pc:docMk/>
      </pc:docMkLst>
      <pc:sldChg chg="del">
        <pc:chgData name="Thomas Jay" userId="S::thomasjay@rockborne.com::42c58371-7279-460d-9834-4062ca104e6e" providerId="AD" clId="Web-{80F827BC-BE56-49BE-917B-A3A244E1F16A}" dt="2023-02-24T15:32:46.150" v="0"/>
        <pc:sldMkLst>
          <pc:docMk/>
          <pc:sldMk cId="1169959998" sldId="270"/>
        </pc:sldMkLst>
      </pc:sldChg>
      <pc:sldChg chg="addSp modSp ord">
        <pc:chgData name="Thomas Jay" userId="S::thomasjay@rockborne.com::42c58371-7279-460d-9834-4062ca104e6e" providerId="AD" clId="Web-{80F827BC-BE56-49BE-917B-A3A244E1F16A}" dt="2023-02-24T15:56:55.978" v="14" actId="1076"/>
        <pc:sldMkLst>
          <pc:docMk/>
          <pc:sldMk cId="1261871669" sldId="303"/>
        </pc:sldMkLst>
        <pc:picChg chg="add mod modCrop">
          <ac:chgData name="Thomas Jay" userId="S::thomasjay@rockborne.com::42c58371-7279-460d-9834-4062ca104e6e" providerId="AD" clId="Web-{80F827BC-BE56-49BE-917B-A3A244E1F16A}" dt="2023-02-24T15:56:55.978" v="14" actId="1076"/>
          <ac:picMkLst>
            <pc:docMk/>
            <pc:sldMk cId="1261871669" sldId="303"/>
            <ac:picMk id="2" creationId="{C589544C-3AFD-3FA3-7971-0C70BADF39FC}"/>
          </ac:picMkLst>
        </pc:picChg>
        <pc:picChg chg="mod">
          <ac:chgData name="Thomas Jay" userId="S::thomasjay@rockborne.com::42c58371-7279-460d-9834-4062ca104e6e" providerId="AD" clId="Web-{80F827BC-BE56-49BE-917B-A3A244E1F16A}" dt="2023-02-24T15:53:37.925" v="2" actId="1076"/>
          <ac:picMkLst>
            <pc:docMk/>
            <pc:sldMk cId="1261871669" sldId="303"/>
            <ac:picMk id="2050" creationId="{0008F3DF-CF6C-4DC4-9896-D1FC38934B10}"/>
          </ac:picMkLst>
        </pc:picChg>
        <pc:picChg chg="mod">
          <ac:chgData name="Thomas Jay" userId="S::thomasjay@rockborne.com::42c58371-7279-460d-9834-4062ca104e6e" providerId="AD" clId="Web-{80F827BC-BE56-49BE-917B-A3A244E1F16A}" dt="2023-02-24T15:53:46.019" v="4" actId="1076"/>
          <ac:picMkLst>
            <pc:docMk/>
            <pc:sldMk cId="1261871669" sldId="303"/>
            <ac:picMk id="2052" creationId="{CB4DDDD5-5566-19AF-8077-16FFF945D1CA}"/>
          </ac:picMkLst>
        </pc:picChg>
      </pc:sldChg>
      <pc:sldChg chg="del">
        <pc:chgData name="Thomas Jay" userId="S::thomasjay@rockborne.com::42c58371-7279-460d-9834-4062ca104e6e" providerId="AD" clId="Web-{80F827BC-BE56-49BE-917B-A3A244E1F16A}" dt="2023-02-24T15:33:20.355" v="1"/>
        <pc:sldMkLst>
          <pc:docMk/>
          <pc:sldMk cId="1189359420" sldId="306"/>
        </pc:sldMkLst>
      </pc:sldChg>
    </pc:docChg>
  </pc:docChgLst>
  <pc:docChgLst>
    <pc:chgData name="Abdul-Hafiz Joarder" userId="S::abdul-hafizjoarder@rockborne.com::a3545475-0eae-4214-bb95-cb19f30386e7" providerId="AD" clId="Web-{F8CB13DD-F46B-4645-83A6-FBAFC8076488}"/>
    <pc:docChg chg="modSld">
      <pc:chgData name="Abdul-Hafiz Joarder" userId="S::abdul-hafizjoarder@rockborne.com::a3545475-0eae-4214-bb95-cb19f30386e7" providerId="AD" clId="Web-{F8CB13DD-F46B-4645-83A6-FBAFC8076488}" dt="2023-02-24T15:56:39.651" v="276" actId="20577"/>
      <pc:docMkLst>
        <pc:docMk/>
      </pc:docMkLst>
      <pc:sldChg chg="modSp">
        <pc:chgData name="Abdul-Hafiz Joarder" userId="S::abdul-hafizjoarder@rockborne.com::a3545475-0eae-4214-bb95-cb19f30386e7" providerId="AD" clId="Web-{F8CB13DD-F46B-4645-83A6-FBAFC8076488}" dt="2023-02-24T15:56:39.651" v="276" actId="20577"/>
        <pc:sldMkLst>
          <pc:docMk/>
          <pc:sldMk cId="3431325646" sldId="1110"/>
        </pc:sldMkLst>
        <pc:spChg chg="mod">
          <ac:chgData name="Abdul-Hafiz Joarder" userId="S::abdul-hafizjoarder@rockborne.com::a3545475-0eae-4214-bb95-cb19f30386e7" providerId="AD" clId="Web-{F8CB13DD-F46B-4645-83A6-FBAFC8076488}" dt="2023-02-24T15:56:39.651" v="276" actId="20577"/>
          <ac:spMkLst>
            <pc:docMk/>
            <pc:sldMk cId="3431325646" sldId="1110"/>
            <ac:spMk id="2" creationId="{22E959FE-6D60-4C96-B157-29C2953D93EA}"/>
          </ac:spMkLst>
        </pc:spChg>
        <pc:spChg chg="mod">
          <ac:chgData name="Abdul-Hafiz Joarder" userId="S::abdul-hafizjoarder@rockborne.com::a3545475-0eae-4214-bb95-cb19f30386e7" providerId="AD" clId="Web-{F8CB13DD-F46B-4645-83A6-FBAFC8076488}" dt="2023-02-24T15:56:10.869" v="238" actId="20577"/>
          <ac:spMkLst>
            <pc:docMk/>
            <pc:sldMk cId="3431325646" sldId="1110"/>
            <ac:spMk id="14" creationId="{CC3BAD28-271D-4B97-98C0-84782BB2785C}"/>
          </ac:spMkLst>
        </pc:spChg>
        <pc:spChg chg="mod">
          <ac:chgData name="Abdul-Hafiz Joarder" userId="S::abdul-hafizjoarder@rockborne.com::a3545475-0eae-4214-bb95-cb19f30386e7" providerId="AD" clId="Web-{F8CB13DD-F46B-4645-83A6-FBAFC8076488}" dt="2023-02-24T15:55:46.790" v="175" actId="20577"/>
          <ac:spMkLst>
            <pc:docMk/>
            <pc:sldMk cId="3431325646" sldId="1110"/>
            <ac:spMk id="15" creationId="{21B4E6FC-B035-41DE-8263-5BFB83158656}"/>
          </ac:spMkLst>
        </pc:spChg>
        <pc:spChg chg="mod">
          <ac:chgData name="Abdul-Hafiz Joarder" userId="S::abdul-hafizjoarder@rockborne.com::a3545475-0eae-4214-bb95-cb19f30386e7" providerId="AD" clId="Web-{F8CB13DD-F46B-4645-83A6-FBAFC8076488}" dt="2023-02-24T15:55:29.383" v="127" actId="20577"/>
          <ac:spMkLst>
            <pc:docMk/>
            <pc:sldMk cId="3431325646" sldId="1110"/>
            <ac:spMk id="16" creationId="{9145DEB0-163D-4A62-8F0E-C97A4155C8DE}"/>
          </ac:spMkLst>
        </pc:spChg>
      </pc:sldChg>
    </pc:docChg>
  </pc:docChgLst>
  <pc:docChgLst>
    <pc:chgData name="Thomas Jay" userId="S::thomasjay@rockborne.com::42c58371-7279-460d-9834-4062ca104e6e" providerId="AD" clId="Web-{751A8E9A-9BC9-473F-B1C8-290EC6E5DDA3}"/>
    <pc:docChg chg="modSld">
      <pc:chgData name="Thomas Jay" userId="S::thomasjay@rockborne.com::42c58371-7279-460d-9834-4062ca104e6e" providerId="AD" clId="Web-{751A8E9A-9BC9-473F-B1C8-290EC6E5DDA3}" dt="2023-02-24T15:58:07.349" v="2" actId="1076"/>
      <pc:docMkLst>
        <pc:docMk/>
      </pc:docMkLst>
      <pc:sldChg chg="addSp modSp">
        <pc:chgData name="Thomas Jay" userId="S::thomasjay@rockborne.com::42c58371-7279-460d-9834-4062ca104e6e" providerId="AD" clId="Web-{751A8E9A-9BC9-473F-B1C8-290EC6E5DDA3}" dt="2023-02-24T15:58:07.349" v="2" actId="1076"/>
        <pc:sldMkLst>
          <pc:docMk/>
          <pc:sldMk cId="1261871669" sldId="303"/>
        </pc:sldMkLst>
        <pc:picChg chg="add mod">
          <ac:chgData name="Thomas Jay" userId="S::thomasjay@rockborne.com::42c58371-7279-460d-9834-4062ca104e6e" providerId="AD" clId="Web-{751A8E9A-9BC9-473F-B1C8-290EC6E5DDA3}" dt="2023-02-24T15:58:07.349" v="2" actId="1076"/>
          <ac:picMkLst>
            <pc:docMk/>
            <pc:sldMk cId="1261871669" sldId="303"/>
            <ac:picMk id="3" creationId="{A45F0BC5-D730-6E92-3CA2-860ECA5257CD}"/>
          </ac:picMkLst>
        </pc:picChg>
      </pc:sldChg>
    </pc:docChg>
  </pc:docChgLst>
  <pc:docChgLst>
    <pc:chgData name="Felicity Dempster" userId="S::felicitydempster@rockborne.com::2df2586c-0945-41b4-a635-d29be98f93f4" providerId="AD" clId="Web-{43651A25-8F86-430F-A651-1A2E86F5C710}"/>
    <pc:docChg chg="modSld">
      <pc:chgData name="Felicity Dempster" userId="S::felicitydempster@rockborne.com::2df2586c-0945-41b4-a635-d29be98f93f4" providerId="AD" clId="Web-{43651A25-8F86-430F-A651-1A2E86F5C710}" dt="2023-02-24T15:56:08.024" v="0" actId="20577"/>
      <pc:docMkLst>
        <pc:docMk/>
      </pc:docMkLst>
      <pc:sldChg chg="modSp">
        <pc:chgData name="Felicity Dempster" userId="S::felicitydempster@rockborne.com::2df2586c-0945-41b4-a635-d29be98f93f4" providerId="AD" clId="Web-{43651A25-8F86-430F-A651-1A2E86F5C710}" dt="2023-02-24T15:56:08.024" v="0" actId="20577"/>
        <pc:sldMkLst>
          <pc:docMk/>
          <pc:sldMk cId="3431325646" sldId="1110"/>
        </pc:sldMkLst>
        <pc:spChg chg="mod">
          <ac:chgData name="Felicity Dempster" userId="S::felicitydempster@rockborne.com::2df2586c-0945-41b4-a635-d29be98f93f4" providerId="AD" clId="Web-{43651A25-8F86-430F-A651-1A2E86F5C710}" dt="2023-02-24T15:56:08.024" v="0" actId="20577"/>
          <ac:spMkLst>
            <pc:docMk/>
            <pc:sldMk cId="3431325646" sldId="1110"/>
            <ac:spMk id="14" creationId="{CC3BAD28-271D-4B97-98C0-84782BB2785C}"/>
          </ac:spMkLst>
        </pc:spChg>
      </pc:sldChg>
    </pc:docChg>
  </pc:docChgLst>
  <pc:docChgLst>
    <pc:chgData name="Felicity Dempster" userId="2df2586c-0945-41b4-a635-d29be98f93f4" providerId="ADAL" clId="{E70F3BE2-254B-48E6-BD16-20BE6AAD85F5}"/>
    <pc:docChg chg="custSel modSld sldOrd">
      <pc:chgData name="Felicity Dempster" userId="2df2586c-0945-41b4-a635-d29be98f93f4" providerId="ADAL" clId="{E70F3BE2-254B-48E6-BD16-20BE6AAD85F5}" dt="2023-02-20T16:43:07.204" v="201" actId="20577"/>
      <pc:docMkLst>
        <pc:docMk/>
      </pc:docMkLst>
      <pc:sldChg chg="addSp delSp modSp mod">
        <pc:chgData name="Felicity Dempster" userId="2df2586c-0945-41b4-a635-d29be98f93f4" providerId="ADAL" clId="{E70F3BE2-254B-48E6-BD16-20BE6AAD85F5}" dt="2023-02-20T16:43:07.204" v="201" actId="20577"/>
        <pc:sldMkLst>
          <pc:docMk/>
          <pc:sldMk cId="4231300484" sldId="300"/>
        </pc:sldMkLst>
        <pc:spChg chg="add mod">
          <ac:chgData name="Felicity Dempster" userId="2df2586c-0945-41b4-a635-d29be98f93f4" providerId="ADAL" clId="{E70F3BE2-254B-48E6-BD16-20BE6AAD85F5}" dt="2023-02-20T16:43:02.603" v="193" actId="478"/>
          <ac:spMkLst>
            <pc:docMk/>
            <pc:sldMk cId="4231300484" sldId="300"/>
            <ac:spMk id="3" creationId="{B4DEF1B9-17B8-A3EF-F254-FEE7E8201888}"/>
          </ac:spMkLst>
        </pc:spChg>
        <pc:spChg chg="mod">
          <ac:chgData name="Felicity Dempster" userId="2df2586c-0945-41b4-a635-d29be98f93f4" providerId="ADAL" clId="{E70F3BE2-254B-48E6-BD16-20BE6AAD85F5}" dt="2023-02-20T16:43:07.204" v="201" actId="20577"/>
          <ac:spMkLst>
            <pc:docMk/>
            <pc:sldMk cId="4231300484" sldId="300"/>
            <ac:spMk id="29" creationId="{D3DAB00A-7A7B-4644-8078-D8B2EEC0AE8A}"/>
          </ac:spMkLst>
        </pc:spChg>
        <pc:picChg chg="del">
          <ac:chgData name="Felicity Dempster" userId="2df2586c-0945-41b4-a635-d29be98f93f4" providerId="ADAL" clId="{E70F3BE2-254B-48E6-BD16-20BE6AAD85F5}" dt="2023-02-20T16:43:02.603" v="193" actId="478"/>
          <ac:picMkLst>
            <pc:docMk/>
            <pc:sldMk cId="4231300484" sldId="300"/>
            <ac:picMk id="27" creationId="{2285811C-6C50-4CC6-AF6D-2DCE5CA9C0CA}"/>
          </ac:picMkLst>
        </pc:picChg>
      </pc:sldChg>
      <pc:sldChg chg="addSp delSp modSp mod">
        <pc:chgData name="Felicity Dempster" userId="2df2586c-0945-41b4-a635-d29be98f93f4" providerId="ADAL" clId="{E70F3BE2-254B-48E6-BD16-20BE6AAD85F5}" dt="2023-02-20T16:40:38.523" v="170" actId="1076"/>
        <pc:sldMkLst>
          <pc:docMk/>
          <pc:sldMk cId="2830789862" sldId="305"/>
        </pc:sldMkLst>
        <pc:spChg chg="mod">
          <ac:chgData name="Felicity Dempster" userId="2df2586c-0945-41b4-a635-d29be98f93f4" providerId="ADAL" clId="{E70F3BE2-254B-48E6-BD16-20BE6AAD85F5}" dt="2023-02-20T16:35:00.858" v="65" actId="20577"/>
          <ac:spMkLst>
            <pc:docMk/>
            <pc:sldMk cId="2830789862" sldId="305"/>
            <ac:spMk id="8" creationId="{A253E207-A3D8-4A00-A674-56D2940868E2}"/>
          </ac:spMkLst>
        </pc:spChg>
        <pc:spChg chg="mod">
          <ac:chgData name="Felicity Dempster" userId="2df2586c-0945-41b4-a635-d29be98f93f4" providerId="ADAL" clId="{E70F3BE2-254B-48E6-BD16-20BE6AAD85F5}" dt="2023-02-20T16:33:22.602" v="39" actId="20577"/>
          <ac:spMkLst>
            <pc:docMk/>
            <pc:sldMk cId="2830789862" sldId="305"/>
            <ac:spMk id="16" creationId="{F4B56D08-2F3C-40AE-8611-238478B89DF2}"/>
          </ac:spMkLst>
        </pc:spChg>
        <pc:spChg chg="del mod">
          <ac:chgData name="Felicity Dempster" userId="2df2586c-0945-41b4-a635-d29be98f93f4" providerId="ADAL" clId="{E70F3BE2-254B-48E6-BD16-20BE6AAD85F5}" dt="2023-02-20T16:33:31.396" v="41" actId="478"/>
          <ac:spMkLst>
            <pc:docMk/>
            <pc:sldMk cId="2830789862" sldId="305"/>
            <ac:spMk id="17" creationId="{9A43D05B-2B3C-40CB-8266-CA6A8BE00C1B}"/>
          </ac:spMkLst>
        </pc:spChg>
        <pc:picChg chg="del">
          <ac:chgData name="Felicity Dempster" userId="2df2586c-0945-41b4-a635-d29be98f93f4" providerId="ADAL" clId="{E70F3BE2-254B-48E6-BD16-20BE6AAD85F5}" dt="2023-02-20T16:33:33.157" v="42" actId="478"/>
          <ac:picMkLst>
            <pc:docMk/>
            <pc:sldMk cId="2830789862" sldId="305"/>
            <ac:picMk id="2" creationId="{9BFACB58-FCD4-4816-BF95-236BA05B8EA6}"/>
          </ac:picMkLst>
        </pc:picChg>
        <pc:picChg chg="del">
          <ac:chgData name="Felicity Dempster" userId="2df2586c-0945-41b4-a635-d29be98f93f4" providerId="ADAL" clId="{E70F3BE2-254B-48E6-BD16-20BE6AAD85F5}" dt="2023-02-20T16:33:40.176" v="46" actId="478"/>
          <ac:picMkLst>
            <pc:docMk/>
            <pc:sldMk cId="2830789862" sldId="305"/>
            <ac:picMk id="6" creationId="{A86918EC-95F1-43A8-B1FF-CAB7AA720A18}"/>
          </ac:picMkLst>
        </pc:picChg>
        <pc:picChg chg="del">
          <ac:chgData name="Felicity Dempster" userId="2df2586c-0945-41b4-a635-d29be98f93f4" providerId="ADAL" clId="{E70F3BE2-254B-48E6-BD16-20BE6AAD85F5}" dt="2023-02-20T16:33:40.527" v="47" actId="478"/>
          <ac:picMkLst>
            <pc:docMk/>
            <pc:sldMk cId="2830789862" sldId="305"/>
            <ac:picMk id="9" creationId="{2B67CE94-1040-4796-90BC-60D2418E4AB7}"/>
          </ac:picMkLst>
        </pc:picChg>
        <pc:picChg chg="del">
          <ac:chgData name="Felicity Dempster" userId="2df2586c-0945-41b4-a635-d29be98f93f4" providerId="ADAL" clId="{E70F3BE2-254B-48E6-BD16-20BE6AAD85F5}" dt="2023-02-20T16:33:40.911" v="48" actId="478"/>
          <ac:picMkLst>
            <pc:docMk/>
            <pc:sldMk cId="2830789862" sldId="305"/>
            <ac:picMk id="10" creationId="{130AEAFB-2D8F-4CFB-BBD1-C3E872175649}"/>
          </ac:picMkLst>
        </pc:picChg>
        <pc:picChg chg="del">
          <ac:chgData name="Felicity Dempster" userId="2df2586c-0945-41b4-a635-d29be98f93f4" providerId="ADAL" clId="{E70F3BE2-254B-48E6-BD16-20BE6AAD85F5}" dt="2023-02-20T16:33:41.329" v="49" actId="478"/>
          <ac:picMkLst>
            <pc:docMk/>
            <pc:sldMk cId="2830789862" sldId="305"/>
            <ac:picMk id="11" creationId="{1B204AC3-A0E3-4A65-ACE3-45654DD46E77}"/>
          </ac:picMkLst>
        </pc:picChg>
        <pc:picChg chg="del">
          <ac:chgData name="Felicity Dempster" userId="2df2586c-0945-41b4-a635-d29be98f93f4" providerId="ADAL" clId="{E70F3BE2-254B-48E6-BD16-20BE6AAD85F5}" dt="2023-02-20T16:33:41.729" v="50" actId="478"/>
          <ac:picMkLst>
            <pc:docMk/>
            <pc:sldMk cId="2830789862" sldId="305"/>
            <ac:picMk id="12" creationId="{D58F4E54-F11C-4076-A1A4-9C881E3EC84A}"/>
          </ac:picMkLst>
        </pc:picChg>
        <pc:picChg chg="del">
          <ac:chgData name="Felicity Dempster" userId="2df2586c-0945-41b4-a635-d29be98f93f4" providerId="ADAL" clId="{E70F3BE2-254B-48E6-BD16-20BE6AAD85F5}" dt="2023-02-20T16:33:39.008" v="44" actId="478"/>
          <ac:picMkLst>
            <pc:docMk/>
            <pc:sldMk cId="2830789862" sldId="305"/>
            <ac:picMk id="13" creationId="{2AF45589-7862-4564-A238-639C65F468A4}"/>
          </ac:picMkLst>
        </pc:picChg>
        <pc:picChg chg="del">
          <ac:chgData name="Felicity Dempster" userId="2df2586c-0945-41b4-a635-d29be98f93f4" providerId="ADAL" clId="{E70F3BE2-254B-48E6-BD16-20BE6AAD85F5}" dt="2023-02-20T16:33:38.477" v="43" actId="478"/>
          <ac:picMkLst>
            <pc:docMk/>
            <pc:sldMk cId="2830789862" sldId="305"/>
            <ac:picMk id="14" creationId="{9D30B0B5-0783-4A08-86B3-A978A736AB17}"/>
          </ac:picMkLst>
        </pc:picChg>
        <pc:picChg chg="del">
          <ac:chgData name="Felicity Dempster" userId="2df2586c-0945-41b4-a635-d29be98f93f4" providerId="ADAL" clId="{E70F3BE2-254B-48E6-BD16-20BE6AAD85F5}" dt="2023-02-20T16:33:39.639" v="45" actId="478"/>
          <ac:picMkLst>
            <pc:docMk/>
            <pc:sldMk cId="2830789862" sldId="305"/>
            <ac:picMk id="15" creationId="{C299C406-9FAE-4ECC-8CC6-19A431C02C62}"/>
          </ac:picMkLst>
        </pc:picChg>
        <pc:picChg chg="add mod">
          <ac:chgData name="Felicity Dempster" userId="2df2586c-0945-41b4-a635-d29be98f93f4" providerId="ADAL" clId="{E70F3BE2-254B-48E6-BD16-20BE6AAD85F5}" dt="2023-02-20T16:40:38.523" v="170" actId="1076"/>
          <ac:picMkLst>
            <pc:docMk/>
            <pc:sldMk cId="2830789862" sldId="305"/>
            <ac:picMk id="3074" creationId="{2024E113-C2FD-627C-06AC-3E3633575B08}"/>
          </ac:picMkLst>
        </pc:picChg>
      </pc:sldChg>
      <pc:sldChg chg="delSp modSp mod ord">
        <pc:chgData name="Felicity Dempster" userId="2df2586c-0945-41b4-a635-d29be98f93f4" providerId="ADAL" clId="{E70F3BE2-254B-48E6-BD16-20BE6AAD85F5}" dt="2023-02-20T16:38:20.559" v="168" actId="478"/>
        <pc:sldMkLst>
          <pc:docMk/>
          <pc:sldMk cId="2111826726" sldId="307"/>
        </pc:sldMkLst>
        <pc:spChg chg="mod">
          <ac:chgData name="Felicity Dempster" userId="2df2586c-0945-41b4-a635-d29be98f93f4" providerId="ADAL" clId="{E70F3BE2-254B-48E6-BD16-20BE6AAD85F5}" dt="2023-02-20T16:35:10.122" v="74" actId="20577"/>
          <ac:spMkLst>
            <pc:docMk/>
            <pc:sldMk cId="2111826726" sldId="307"/>
            <ac:spMk id="8" creationId="{A253E207-A3D8-4A00-A674-56D2940868E2}"/>
          </ac:spMkLst>
        </pc:spChg>
        <pc:spChg chg="mod">
          <ac:chgData name="Felicity Dempster" userId="2df2586c-0945-41b4-a635-d29be98f93f4" providerId="ADAL" clId="{E70F3BE2-254B-48E6-BD16-20BE6AAD85F5}" dt="2023-02-20T16:35:38.021" v="115" actId="20577"/>
          <ac:spMkLst>
            <pc:docMk/>
            <pc:sldMk cId="2111826726" sldId="307"/>
            <ac:spMk id="16" creationId="{F4B56D08-2F3C-40AE-8611-238478B89DF2}"/>
          </ac:spMkLst>
        </pc:spChg>
        <pc:spChg chg="mod">
          <ac:chgData name="Felicity Dempster" userId="2df2586c-0945-41b4-a635-d29be98f93f4" providerId="ADAL" clId="{E70F3BE2-254B-48E6-BD16-20BE6AAD85F5}" dt="2023-02-20T16:38:06.281" v="157" actId="14100"/>
          <ac:spMkLst>
            <pc:docMk/>
            <pc:sldMk cId="2111826726" sldId="307"/>
            <ac:spMk id="17" creationId="{9A43D05B-2B3C-40CB-8266-CA6A8BE00C1B}"/>
          </ac:spMkLst>
        </pc:spChg>
        <pc:spChg chg="del mod topLvl">
          <ac:chgData name="Felicity Dempster" userId="2df2586c-0945-41b4-a635-d29be98f93f4" providerId="ADAL" clId="{E70F3BE2-254B-48E6-BD16-20BE6AAD85F5}" dt="2023-02-20T16:38:20.559" v="168" actId="478"/>
          <ac:spMkLst>
            <pc:docMk/>
            <pc:sldMk cId="2111826726" sldId="307"/>
            <ac:spMk id="22" creationId="{BC2055BA-051D-4031-B9CA-51B8FAED26C2}"/>
          </ac:spMkLst>
        </pc:spChg>
        <pc:grpChg chg="del">
          <ac:chgData name="Felicity Dempster" userId="2df2586c-0945-41b4-a635-d29be98f93f4" providerId="ADAL" clId="{E70F3BE2-254B-48E6-BD16-20BE6AAD85F5}" dt="2023-02-20T16:38:18.695" v="166" actId="478"/>
          <ac:grpSpMkLst>
            <pc:docMk/>
            <pc:sldMk cId="2111826726" sldId="307"/>
            <ac:grpSpMk id="23" creationId="{B7C8ED79-2B4B-481A-A46D-B395BA9C8783}"/>
          </ac:grpSpMkLst>
        </pc:grpChg>
        <pc:picChg chg="del">
          <ac:chgData name="Felicity Dempster" userId="2df2586c-0945-41b4-a635-d29be98f93f4" providerId="ADAL" clId="{E70F3BE2-254B-48E6-BD16-20BE6AAD85F5}" dt="2023-02-20T16:38:11.759" v="162" actId="478"/>
          <ac:picMkLst>
            <pc:docMk/>
            <pc:sldMk cId="2111826726" sldId="307"/>
            <ac:picMk id="6" creationId="{A86918EC-95F1-43A8-B1FF-CAB7AA720A18}"/>
          </ac:picMkLst>
        </pc:picChg>
        <pc:picChg chg="del">
          <ac:chgData name="Felicity Dempster" userId="2df2586c-0945-41b4-a635-d29be98f93f4" providerId="ADAL" clId="{E70F3BE2-254B-48E6-BD16-20BE6AAD85F5}" dt="2023-02-20T16:38:10.274" v="161" actId="478"/>
          <ac:picMkLst>
            <pc:docMk/>
            <pc:sldMk cId="2111826726" sldId="307"/>
            <ac:picMk id="9" creationId="{2B67CE94-1040-4796-90BC-60D2418E4AB7}"/>
          </ac:picMkLst>
        </pc:picChg>
        <pc:picChg chg="del">
          <ac:chgData name="Felicity Dempster" userId="2df2586c-0945-41b4-a635-d29be98f93f4" providerId="ADAL" clId="{E70F3BE2-254B-48E6-BD16-20BE6AAD85F5}" dt="2023-02-20T16:38:09.862" v="160" actId="478"/>
          <ac:picMkLst>
            <pc:docMk/>
            <pc:sldMk cId="2111826726" sldId="307"/>
            <ac:picMk id="10" creationId="{130AEAFB-2D8F-4CFB-BBD1-C3E872175649}"/>
          </ac:picMkLst>
        </pc:picChg>
        <pc:picChg chg="del">
          <ac:chgData name="Felicity Dempster" userId="2df2586c-0945-41b4-a635-d29be98f93f4" providerId="ADAL" clId="{E70F3BE2-254B-48E6-BD16-20BE6AAD85F5}" dt="2023-02-20T16:38:09.465" v="159" actId="478"/>
          <ac:picMkLst>
            <pc:docMk/>
            <pc:sldMk cId="2111826726" sldId="307"/>
            <ac:picMk id="11" creationId="{1B204AC3-A0E3-4A65-ACE3-45654DD46E77}"/>
          </ac:picMkLst>
        </pc:picChg>
        <pc:picChg chg="del">
          <ac:chgData name="Felicity Dempster" userId="2df2586c-0945-41b4-a635-d29be98f93f4" providerId="ADAL" clId="{E70F3BE2-254B-48E6-BD16-20BE6AAD85F5}" dt="2023-02-20T16:38:08.637" v="158" actId="478"/>
          <ac:picMkLst>
            <pc:docMk/>
            <pc:sldMk cId="2111826726" sldId="307"/>
            <ac:picMk id="12" creationId="{D58F4E54-F11C-4076-A1A4-9C881E3EC84A}"/>
          </ac:picMkLst>
        </pc:picChg>
        <pc:picChg chg="del">
          <ac:chgData name="Felicity Dempster" userId="2df2586c-0945-41b4-a635-d29be98f93f4" providerId="ADAL" clId="{E70F3BE2-254B-48E6-BD16-20BE6AAD85F5}" dt="2023-02-20T16:38:13.684" v="165" actId="478"/>
          <ac:picMkLst>
            <pc:docMk/>
            <pc:sldMk cId="2111826726" sldId="307"/>
            <ac:picMk id="13" creationId="{2AF45589-7862-4564-A238-639C65F468A4}"/>
          </ac:picMkLst>
        </pc:picChg>
        <pc:picChg chg="del">
          <ac:chgData name="Felicity Dempster" userId="2df2586c-0945-41b4-a635-d29be98f93f4" providerId="ADAL" clId="{E70F3BE2-254B-48E6-BD16-20BE6AAD85F5}" dt="2023-02-20T16:38:12.893" v="164" actId="478"/>
          <ac:picMkLst>
            <pc:docMk/>
            <pc:sldMk cId="2111826726" sldId="307"/>
            <ac:picMk id="14" creationId="{9D30B0B5-0783-4A08-86B3-A978A736AB17}"/>
          </ac:picMkLst>
        </pc:picChg>
        <pc:picChg chg="del">
          <ac:chgData name="Felicity Dempster" userId="2df2586c-0945-41b4-a635-d29be98f93f4" providerId="ADAL" clId="{E70F3BE2-254B-48E6-BD16-20BE6AAD85F5}" dt="2023-02-20T16:38:12.191" v="163" actId="478"/>
          <ac:picMkLst>
            <pc:docMk/>
            <pc:sldMk cId="2111826726" sldId="307"/>
            <ac:picMk id="15" creationId="{C299C406-9FAE-4ECC-8CC6-19A431C02C62}"/>
          </ac:picMkLst>
        </pc:picChg>
        <pc:picChg chg="del topLvl">
          <ac:chgData name="Felicity Dempster" userId="2df2586c-0945-41b4-a635-d29be98f93f4" providerId="ADAL" clId="{E70F3BE2-254B-48E6-BD16-20BE6AAD85F5}" dt="2023-02-20T16:38:18.695" v="166" actId="478"/>
          <ac:picMkLst>
            <pc:docMk/>
            <pc:sldMk cId="2111826726" sldId="307"/>
            <ac:picMk id="21" creationId="{8C6247DE-F70D-46FC-88C6-FA0B15D5DC0C}"/>
          </ac:picMkLst>
        </pc:picChg>
      </pc:sldChg>
      <pc:sldChg chg="delSp modSp mod">
        <pc:chgData name="Felicity Dempster" userId="2df2586c-0945-41b4-a635-d29be98f93f4" providerId="ADAL" clId="{E70F3BE2-254B-48E6-BD16-20BE6AAD85F5}" dt="2023-02-20T16:42:54.054" v="192" actId="478"/>
        <pc:sldMkLst>
          <pc:docMk/>
          <pc:sldMk cId="2129036995" sldId="312"/>
        </pc:sldMkLst>
        <pc:spChg chg="mod">
          <ac:chgData name="Felicity Dempster" userId="2df2586c-0945-41b4-a635-d29be98f93f4" providerId="ADAL" clId="{E70F3BE2-254B-48E6-BD16-20BE6AAD85F5}" dt="2023-02-20T16:42:42.542" v="182"/>
          <ac:spMkLst>
            <pc:docMk/>
            <pc:sldMk cId="2129036995" sldId="312"/>
            <ac:spMk id="17" creationId="{9A43D05B-2B3C-40CB-8266-CA6A8BE00C1B}"/>
          </ac:spMkLst>
        </pc:spChg>
        <pc:spChg chg="del topLvl">
          <ac:chgData name="Felicity Dempster" userId="2df2586c-0945-41b4-a635-d29be98f93f4" providerId="ADAL" clId="{E70F3BE2-254B-48E6-BD16-20BE6AAD85F5}" dt="2023-02-20T16:42:49.298" v="184" actId="478"/>
          <ac:spMkLst>
            <pc:docMk/>
            <pc:sldMk cId="2129036995" sldId="312"/>
            <ac:spMk id="21" creationId="{82B35ABC-4692-44C5-BD65-6FBB2C46A1FF}"/>
          </ac:spMkLst>
        </pc:spChg>
        <pc:grpChg chg="del">
          <ac:chgData name="Felicity Dempster" userId="2df2586c-0945-41b4-a635-d29be98f93f4" providerId="ADAL" clId="{E70F3BE2-254B-48E6-BD16-20BE6AAD85F5}" dt="2023-02-20T16:42:48.243" v="183" actId="478"/>
          <ac:grpSpMkLst>
            <pc:docMk/>
            <pc:sldMk cId="2129036995" sldId="312"/>
            <ac:grpSpMk id="19" creationId="{925FBA9D-914F-4F6B-9D15-8420487E7842}"/>
          </ac:grpSpMkLst>
        </pc:grpChg>
        <pc:picChg chg="del">
          <ac:chgData name="Felicity Dempster" userId="2df2586c-0945-41b4-a635-d29be98f93f4" providerId="ADAL" clId="{E70F3BE2-254B-48E6-BD16-20BE6AAD85F5}" dt="2023-02-20T16:42:51.849" v="188" actId="478"/>
          <ac:picMkLst>
            <pc:docMk/>
            <pc:sldMk cId="2129036995" sldId="312"/>
            <ac:picMk id="6" creationId="{A86918EC-95F1-43A8-B1FF-CAB7AA720A18}"/>
          </ac:picMkLst>
        </pc:picChg>
        <pc:picChg chg="del">
          <ac:chgData name="Felicity Dempster" userId="2df2586c-0945-41b4-a635-d29be98f93f4" providerId="ADAL" clId="{E70F3BE2-254B-48E6-BD16-20BE6AAD85F5}" dt="2023-02-20T16:42:52.245" v="189" actId="478"/>
          <ac:picMkLst>
            <pc:docMk/>
            <pc:sldMk cId="2129036995" sldId="312"/>
            <ac:picMk id="9" creationId="{2B67CE94-1040-4796-90BC-60D2418E4AB7}"/>
          </ac:picMkLst>
        </pc:picChg>
        <pc:picChg chg="del">
          <ac:chgData name="Felicity Dempster" userId="2df2586c-0945-41b4-a635-d29be98f93f4" providerId="ADAL" clId="{E70F3BE2-254B-48E6-BD16-20BE6AAD85F5}" dt="2023-02-20T16:42:52.664" v="190" actId="478"/>
          <ac:picMkLst>
            <pc:docMk/>
            <pc:sldMk cId="2129036995" sldId="312"/>
            <ac:picMk id="10" creationId="{130AEAFB-2D8F-4CFB-BBD1-C3E872175649}"/>
          </ac:picMkLst>
        </pc:picChg>
        <pc:picChg chg="del">
          <ac:chgData name="Felicity Dempster" userId="2df2586c-0945-41b4-a635-d29be98f93f4" providerId="ADAL" clId="{E70F3BE2-254B-48E6-BD16-20BE6AAD85F5}" dt="2023-02-20T16:42:53.432" v="191" actId="478"/>
          <ac:picMkLst>
            <pc:docMk/>
            <pc:sldMk cId="2129036995" sldId="312"/>
            <ac:picMk id="11" creationId="{1B204AC3-A0E3-4A65-ACE3-45654DD46E77}"/>
          </ac:picMkLst>
        </pc:picChg>
        <pc:picChg chg="del">
          <ac:chgData name="Felicity Dempster" userId="2df2586c-0945-41b4-a635-d29be98f93f4" providerId="ADAL" clId="{E70F3BE2-254B-48E6-BD16-20BE6AAD85F5}" dt="2023-02-20T16:42:54.054" v="192" actId="478"/>
          <ac:picMkLst>
            <pc:docMk/>
            <pc:sldMk cId="2129036995" sldId="312"/>
            <ac:picMk id="12" creationId="{D58F4E54-F11C-4076-A1A4-9C881E3EC84A}"/>
          </ac:picMkLst>
        </pc:picChg>
        <pc:picChg chg="del">
          <ac:chgData name="Felicity Dempster" userId="2df2586c-0945-41b4-a635-d29be98f93f4" providerId="ADAL" clId="{E70F3BE2-254B-48E6-BD16-20BE6AAD85F5}" dt="2023-02-20T16:42:50.305" v="185" actId="478"/>
          <ac:picMkLst>
            <pc:docMk/>
            <pc:sldMk cId="2129036995" sldId="312"/>
            <ac:picMk id="13" creationId="{2AF45589-7862-4564-A238-639C65F468A4}"/>
          </ac:picMkLst>
        </pc:picChg>
        <pc:picChg chg="del">
          <ac:chgData name="Felicity Dempster" userId="2df2586c-0945-41b4-a635-d29be98f93f4" providerId="ADAL" clId="{E70F3BE2-254B-48E6-BD16-20BE6AAD85F5}" dt="2023-02-20T16:42:50.746" v="186" actId="478"/>
          <ac:picMkLst>
            <pc:docMk/>
            <pc:sldMk cId="2129036995" sldId="312"/>
            <ac:picMk id="14" creationId="{9D30B0B5-0783-4A08-86B3-A978A736AB17}"/>
          </ac:picMkLst>
        </pc:picChg>
        <pc:picChg chg="del">
          <ac:chgData name="Felicity Dempster" userId="2df2586c-0945-41b4-a635-d29be98f93f4" providerId="ADAL" clId="{E70F3BE2-254B-48E6-BD16-20BE6AAD85F5}" dt="2023-02-20T16:42:51.344" v="187" actId="478"/>
          <ac:picMkLst>
            <pc:docMk/>
            <pc:sldMk cId="2129036995" sldId="312"/>
            <ac:picMk id="15" creationId="{C299C406-9FAE-4ECC-8CC6-19A431C02C62}"/>
          </ac:picMkLst>
        </pc:picChg>
        <pc:picChg chg="del topLvl">
          <ac:chgData name="Felicity Dempster" userId="2df2586c-0945-41b4-a635-d29be98f93f4" providerId="ADAL" clId="{E70F3BE2-254B-48E6-BD16-20BE6AAD85F5}" dt="2023-02-20T16:42:48.243" v="183" actId="478"/>
          <ac:picMkLst>
            <pc:docMk/>
            <pc:sldMk cId="2129036995" sldId="312"/>
            <ac:picMk id="20" creationId="{C65674CE-A96A-46E3-A867-B0C9059DCB7F}"/>
          </ac:picMkLst>
        </pc:picChg>
      </pc:sldChg>
      <pc:sldChg chg="addSp delSp modSp mod">
        <pc:chgData name="Felicity Dempster" userId="2df2586c-0945-41b4-a635-d29be98f93f4" providerId="ADAL" clId="{E70F3BE2-254B-48E6-BD16-20BE6AAD85F5}" dt="2023-02-20T16:42:24.561" v="179" actId="14100"/>
        <pc:sldMkLst>
          <pc:docMk/>
          <pc:sldMk cId="3139987178" sldId="313"/>
        </pc:sldMkLst>
        <pc:spChg chg="add del mod">
          <ac:chgData name="Felicity Dempster" userId="2df2586c-0945-41b4-a635-d29be98f93f4" providerId="ADAL" clId="{E70F3BE2-254B-48E6-BD16-20BE6AAD85F5}" dt="2023-02-20T16:33:03.227" v="2"/>
          <ac:spMkLst>
            <pc:docMk/>
            <pc:sldMk cId="3139987178" sldId="313"/>
            <ac:spMk id="7" creationId="{CB6257D7-E808-27D9-70D2-A21FAD6CFF64}"/>
          </ac:spMkLst>
        </pc:spChg>
        <pc:spChg chg="add">
          <ac:chgData name="Felicity Dempster" userId="2df2586c-0945-41b4-a635-d29be98f93f4" providerId="ADAL" clId="{E70F3BE2-254B-48E6-BD16-20BE6AAD85F5}" dt="2023-02-20T16:41:03.649" v="171" actId="22"/>
          <ac:spMkLst>
            <pc:docMk/>
            <pc:sldMk cId="3139987178" sldId="313"/>
            <ac:spMk id="9" creationId="{349A81D6-BFB8-3C11-D304-6FE170CF7EBE}"/>
          </ac:spMkLst>
        </pc:spChg>
        <pc:spChg chg="add">
          <ac:chgData name="Felicity Dempster" userId="2df2586c-0945-41b4-a635-d29be98f93f4" providerId="ADAL" clId="{E70F3BE2-254B-48E6-BD16-20BE6AAD85F5}" dt="2023-02-20T16:41:13.539" v="172" actId="22"/>
          <ac:spMkLst>
            <pc:docMk/>
            <pc:sldMk cId="3139987178" sldId="313"/>
            <ac:spMk id="11" creationId="{DA136906-EE2D-C1F5-8B0B-96206B5DF044}"/>
          </ac:spMkLst>
        </pc:spChg>
        <pc:spChg chg="add">
          <ac:chgData name="Felicity Dempster" userId="2df2586c-0945-41b4-a635-d29be98f93f4" providerId="ADAL" clId="{E70F3BE2-254B-48E6-BD16-20BE6AAD85F5}" dt="2023-02-20T16:41:15.359" v="173" actId="22"/>
          <ac:spMkLst>
            <pc:docMk/>
            <pc:sldMk cId="3139987178" sldId="313"/>
            <ac:spMk id="13" creationId="{0BA90F9F-E7BE-CA78-981C-1D0EDFB41CE1}"/>
          </ac:spMkLst>
        </pc:spChg>
        <pc:spChg chg="add del">
          <ac:chgData name="Felicity Dempster" userId="2df2586c-0945-41b4-a635-d29be98f93f4" providerId="ADAL" clId="{E70F3BE2-254B-48E6-BD16-20BE6AAD85F5}" dt="2023-02-20T16:41:19.577" v="175" actId="478"/>
          <ac:spMkLst>
            <pc:docMk/>
            <pc:sldMk cId="3139987178" sldId="313"/>
            <ac:spMk id="15" creationId="{4C5FD818-3C84-9DB8-8A05-30E4504C19CF}"/>
          </ac:spMkLst>
        </pc:spChg>
        <pc:spChg chg="add mod">
          <ac:chgData name="Felicity Dempster" userId="2df2586c-0945-41b4-a635-d29be98f93f4" providerId="ADAL" clId="{E70F3BE2-254B-48E6-BD16-20BE6AAD85F5}" dt="2023-02-20T16:42:24.561" v="179" actId="14100"/>
          <ac:spMkLst>
            <pc:docMk/>
            <pc:sldMk cId="3139987178" sldId="313"/>
            <ac:spMk id="16" creationId="{AD97F2B1-9FD0-8158-0F13-197E0E04947E}"/>
          </ac:spMkLst>
        </pc:spChg>
      </pc:sldChg>
      <pc:sldChg chg="addSp mod">
        <pc:chgData name="Felicity Dempster" userId="2df2586c-0945-41b4-a635-d29be98f93f4" providerId="ADAL" clId="{E70F3BE2-254B-48E6-BD16-20BE6AAD85F5}" dt="2023-02-20T16:42:32.267" v="180" actId="22"/>
        <pc:sldMkLst>
          <pc:docMk/>
          <pc:sldMk cId="587099167" sldId="314"/>
        </pc:sldMkLst>
        <pc:spChg chg="add">
          <ac:chgData name="Felicity Dempster" userId="2df2586c-0945-41b4-a635-d29be98f93f4" providerId="ADAL" clId="{E70F3BE2-254B-48E6-BD16-20BE6AAD85F5}" dt="2023-02-20T16:42:32.267" v="180" actId="22"/>
          <ac:spMkLst>
            <pc:docMk/>
            <pc:sldMk cId="587099167" sldId="314"/>
            <ac:spMk id="4" creationId="{FC5AD636-DFE3-AA58-9F44-4504E4D18BF9}"/>
          </ac:spMkLst>
        </pc:spChg>
      </pc:sldChg>
    </pc:docChg>
  </pc:docChgLst>
  <pc:docChgLst>
    <pc:chgData name="Felicity Dempster" userId="2df2586c-0945-41b4-a635-d29be98f93f4" providerId="ADAL" clId="{2719C28D-22A8-469E-9015-2C6E70301B4E}"/>
    <pc:docChg chg="custSel modSld">
      <pc:chgData name="Felicity Dempster" userId="2df2586c-0945-41b4-a635-d29be98f93f4" providerId="ADAL" clId="{2719C28D-22A8-469E-9015-2C6E70301B4E}" dt="2023-02-20T16:51:34.593" v="166" actId="20577"/>
      <pc:docMkLst>
        <pc:docMk/>
      </pc:docMkLst>
      <pc:sldChg chg="modSp mod">
        <pc:chgData name="Felicity Dempster" userId="2df2586c-0945-41b4-a635-d29be98f93f4" providerId="ADAL" clId="{2719C28D-22A8-469E-9015-2C6E70301B4E}" dt="2023-02-20T16:51:34.593" v="166" actId="20577"/>
        <pc:sldMkLst>
          <pc:docMk/>
          <pc:sldMk cId="2383769236" sldId="268"/>
        </pc:sldMkLst>
        <pc:spChg chg="mod">
          <ac:chgData name="Felicity Dempster" userId="2df2586c-0945-41b4-a635-d29be98f93f4" providerId="ADAL" clId="{2719C28D-22A8-469E-9015-2C6E70301B4E}" dt="2023-02-20T16:51:34.593" v="166" actId="20577"/>
          <ac:spMkLst>
            <pc:docMk/>
            <pc:sldMk cId="2383769236" sldId="268"/>
            <ac:spMk id="5" creationId="{CDA626E0-BF9A-4559-948A-50DC1E552BC4}"/>
          </ac:spMkLst>
        </pc:spChg>
      </pc:sldChg>
      <pc:sldChg chg="addSp delSp modSp mod">
        <pc:chgData name="Felicity Dempster" userId="2df2586c-0945-41b4-a635-d29be98f93f4" providerId="ADAL" clId="{2719C28D-22A8-469E-9015-2C6E70301B4E}" dt="2023-02-20T16:50:53.282" v="130" actId="478"/>
        <pc:sldMkLst>
          <pc:docMk/>
          <pc:sldMk cId="2475322020" sldId="297"/>
        </pc:sldMkLst>
        <pc:spChg chg="mod">
          <ac:chgData name="Felicity Dempster" userId="2df2586c-0945-41b4-a635-d29be98f93f4" providerId="ADAL" clId="{2719C28D-22A8-469E-9015-2C6E70301B4E}" dt="2023-02-20T16:50:49.693" v="129" actId="20577"/>
          <ac:spMkLst>
            <pc:docMk/>
            <pc:sldMk cId="2475322020" sldId="297"/>
            <ac:spMk id="2" creationId="{D47B3241-0852-9D47-AD85-763BBC26CC92}"/>
          </ac:spMkLst>
        </pc:spChg>
        <pc:spChg chg="del">
          <ac:chgData name="Felicity Dempster" userId="2df2586c-0945-41b4-a635-d29be98f93f4" providerId="ADAL" clId="{2719C28D-22A8-469E-9015-2C6E70301B4E}" dt="2023-02-20T16:50:53.282" v="130" actId="478"/>
          <ac:spMkLst>
            <pc:docMk/>
            <pc:sldMk cId="2475322020" sldId="297"/>
            <ac:spMk id="4" creationId="{EBC8B52B-C940-5945-A3AF-1C2CC6611E01}"/>
          </ac:spMkLst>
        </pc:spChg>
        <pc:spChg chg="add mod">
          <ac:chgData name="Felicity Dempster" userId="2df2586c-0945-41b4-a635-d29be98f93f4" providerId="ADAL" clId="{2719C28D-22A8-469E-9015-2C6E70301B4E}" dt="2023-02-20T16:50:53.282" v="130" actId="478"/>
          <ac:spMkLst>
            <pc:docMk/>
            <pc:sldMk cId="2475322020" sldId="297"/>
            <ac:spMk id="6" creationId="{64CD5233-4BF5-124E-CF3A-8A7CADB5363A}"/>
          </ac:spMkLst>
        </pc:spChg>
      </pc:sldChg>
      <pc:sldChg chg="addSp modSp mod">
        <pc:chgData name="Felicity Dempster" userId="2df2586c-0945-41b4-a635-d29be98f93f4" providerId="ADAL" clId="{2719C28D-22A8-469E-9015-2C6E70301B4E}" dt="2023-02-20T16:50:19.438" v="101" actId="313"/>
        <pc:sldMkLst>
          <pc:docMk/>
          <pc:sldMk cId="800439117" sldId="304"/>
        </pc:sldMkLst>
        <pc:spChg chg="add mod">
          <ac:chgData name="Felicity Dempster" userId="2df2586c-0945-41b4-a635-d29be98f93f4" providerId="ADAL" clId="{2719C28D-22A8-469E-9015-2C6E70301B4E}" dt="2023-02-20T16:50:19.438" v="101" actId="313"/>
          <ac:spMkLst>
            <pc:docMk/>
            <pc:sldMk cId="800439117" sldId="304"/>
            <ac:spMk id="2" creationId="{24B39097-3098-A08F-2A77-1AFA030227FF}"/>
          </ac:spMkLst>
        </pc:spChg>
      </pc:sldChg>
      <pc:sldChg chg="modSp mod">
        <pc:chgData name="Felicity Dempster" userId="2df2586c-0945-41b4-a635-d29be98f93f4" providerId="ADAL" clId="{2719C28D-22A8-469E-9015-2C6E70301B4E}" dt="2023-02-20T16:48:29.354" v="5" actId="1076"/>
        <pc:sldMkLst>
          <pc:docMk/>
          <pc:sldMk cId="3139987178" sldId="313"/>
        </pc:sldMkLst>
        <pc:spChg chg="mod">
          <ac:chgData name="Felicity Dempster" userId="2df2586c-0945-41b4-a635-d29be98f93f4" providerId="ADAL" clId="{2719C28D-22A8-469E-9015-2C6E70301B4E}" dt="2023-02-20T16:48:29.354" v="5" actId="1076"/>
          <ac:spMkLst>
            <pc:docMk/>
            <pc:sldMk cId="3139987178" sldId="313"/>
            <ac:spMk id="16" creationId="{AD97F2B1-9FD0-8158-0F13-197E0E04947E}"/>
          </ac:spMkLst>
        </pc:spChg>
      </pc:sldChg>
      <pc:sldChg chg="delSp modSp mod">
        <pc:chgData name="Felicity Dempster" userId="2df2586c-0945-41b4-a635-d29be98f93f4" providerId="ADAL" clId="{2719C28D-22A8-469E-9015-2C6E70301B4E}" dt="2023-02-20T16:48:44.936" v="8"/>
        <pc:sldMkLst>
          <pc:docMk/>
          <pc:sldMk cId="587099167" sldId="314"/>
        </pc:sldMkLst>
        <pc:spChg chg="del mod">
          <ac:chgData name="Felicity Dempster" userId="2df2586c-0945-41b4-a635-d29be98f93f4" providerId="ADAL" clId="{2719C28D-22A8-469E-9015-2C6E70301B4E}" dt="2023-02-20T16:48:44.936" v="8"/>
          <ac:spMkLst>
            <pc:docMk/>
            <pc:sldMk cId="587099167" sldId="314"/>
            <ac:spMk id="4" creationId="{FC5AD636-DFE3-AA58-9F44-4504E4D18B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B00349-D6BF-4E45-9F77-143B8FD059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CF5C9-F800-B84E-A896-A5623ED792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15268-7407-E841-955D-0103EDDF8D6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162B9-0927-8F4C-97DE-2B44A49D20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39B38-A74D-4C42-AB63-94B59D76D7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36E0-6D84-0148-BAF7-6FD6B079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6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75F6-619D-714E-AF46-AA6E82288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F1A5E-643A-BE4B-AE54-19E596D1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Abdul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Tom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9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Furqan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Furqan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Felicity + Abdul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0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3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0C146E-15BD-1049-BFEB-E0ED845FB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82"/>
            <a:ext cx="12192000" cy="6858000"/>
          </a:xfrm>
          <a:prstGeom prst="rect">
            <a:avLst/>
          </a:prstGeom>
        </p:spPr>
      </p:pic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5533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D229A-88B2-0C48-87CC-BC14FD783F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7125" y="2169000"/>
            <a:ext cx="5040431" cy="2717284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Document Title – Sofia Pro Bold 32pt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245B0-7D3B-4549-8BBE-A920CF532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082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age (Numb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1" y="1050237"/>
            <a:ext cx="11487838" cy="4425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b="0">
                <a:latin typeface="+mj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Contents Title – Sofia Pro 20pt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29483" y="1989379"/>
            <a:ext cx="4859999" cy="440846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7EA8E3-119B-8F45-8916-88C05475145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957191" y="1989379"/>
            <a:ext cx="4877621" cy="440846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Number List – Open Sans Regular 16pt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1E2CDE-890C-B744-8FFC-60CCFA147F3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97415" y="1989379"/>
            <a:ext cx="359155" cy="44084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8</a:t>
            </a:r>
          </a:p>
          <a:p>
            <a:r>
              <a:rPr lang="en-US"/>
              <a:t>9</a:t>
            </a:r>
          </a:p>
          <a:p>
            <a:r>
              <a:rPr lang="en-US"/>
              <a:t>10</a:t>
            </a:r>
          </a:p>
          <a:p>
            <a:r>
              <a:rPr lang="en-US"/>
              <a:t>11</a:t>
            </a:r>
          </a:p>
          <a:p>
            <a:r>
              <a:rPr lang="en-US"/>
              <a:t>12</a:t>
            </a:r>
          </a:p>
          <a:p>
            <a:r>
              <a:rPr lang="en-US"/>
              <a:t>13</a:t>
            </a:r>
          </a:p>
          <a:p>
            <a:r>
              <a:rPr lang="en-US"/>
              <a:t>14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DAB819-C24C-1541-A8DA-7A27AFF80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52081" y="1989379"/>
            <a:ext cx="359155" cy="44084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5</a:t>
            </a:r>
          </a:p>
          <a:p>
            <a:r>
              <a:rPr lang="en-US"/>
              <a:t>6</a:t>
            </a:r>
          </a:p>
          <a:p>
            <a:r>
              <a:rPr lang="en-US"/>
              <a:t>7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E12F16-262E-6E41-8026-90C6A7F4E1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52752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88EF5F-FC3F-0F4E-90AD-C4B4B900FC55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043EE07-CF1E-2048-A665-A1E8ED16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3778DCE2-5EF4-5D43-84AF-361AAB47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9A170-2EF3-D046-889A-C1D844E0B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899753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2AA05B2-D147-D641-8FB6-A7C3E2A09B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C9D56AA-AF41-4542-88C2-BC83A1102F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8EFBA96-9B75-AA46-9C50-AB68780EA5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A648123-EEA1-0E40-9994-B8C61B574B4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96FAE20-57A0-314C-B052-C6C81CBDD8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1416A93-C3BD-A14A-84A1-84A485A5951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8DD1C7EC-6918-544D-B68E-38A76A24E0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0251D01-567A-A948-B2E1-52560162EDA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411772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0125350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End Card </a:t>
            </a:r>
            <a:br>
              <a:rPr lang="en-US"/>
            </a:br>
            <a:r>
              <a:rPr lang="en-US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9223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/>
              <a:t>TITLE SUBHEADING – SOFIA 12pt – SPACING LOOSE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9601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05603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0" y="1132767"/>
            <a:ext cx="11487840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4942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23574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7543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63814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42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260752"/>
            <a:ext cx="5667719" cy="5137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260752"/>
            <a:ext cx="5662610" cy="5137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30DA88-6000-3347-8EFE-083E072C7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6B4BE-6C87-DC4E-A19C-7F9509D472B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7821F3F-1FA8-8E46-9BEC-3AC1004B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8DC86C6-ECF0-014B-8ABE-AB2802700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F3400-5343-1A40-ACAF-E53F560EF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0221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25362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1" y="3"/>
            <a:ext cx="6095999" cy="63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271146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51090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4537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7802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A70048C-3E39-3446-B2F9-9A365EEAD8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A45DFF7-E885-FB4D-9F7C-94A06386C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381F0E3-C90D-7C4E-9E42-BDCDF35876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054DE3F-4F44-804D-96EA-0124B38F1EE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5490BC8-AA2E-2C40-9613-90723FC6B4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64D37AE-7B25-2946-A58D-CC658891A3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BD10A4E-AB8B-0A43-9396-110AD655CE9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D93DBEA-9283-594C-8BC5-DE5374881A7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474894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68865337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End Card </a:t>
            </a:r>
            <a:br>
              <a:rPr lang="en-US"/>
            </a:br>
            <a:r>
              <a:rPr lang="en-US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3378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A8C965-3063-4049-8D5F-2665CEE33A0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38200" y="3695700"/>
            <a:ext cx="2201849" cy="18494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228600" indent="-228600">
              <a:defRPr sz="1800">
                <a:solidFill>
                  <a:schemeClr val="tx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B28864BC-921B-414C-9BE2-AA4DC35FB48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95084" y="2028024"/>
            <a:ext cx="1845013" cy="144942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CECA1-B01C-4AFC-A9F6-97EEA38B6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810" y="503697"/>
            <a:ext cx="10515600" cy="11211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E671F1-2E60-43A6-935C-BD94309E92AC}"/>
              </a:ext>
            </a:extLst>
          </p:cNvPr>
          <p:cNvCxnSpPr>
            <a:cxnSpLocks/>
          </p:cNvCxnSpPr>
          <p:nvPr userDrawn="1"/>
        </p:nvCxnSpPr>
        <p:spPr>
          <a:xfrm>
            <a:off x="3193662" y="2024223"/>
            <a:ext cx="0" cy="39089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73F2D2-31E8-4B35-AE6B-166B998FDB8B}"/>
              </a:ext>
            </a:extLst>
          </p:cNvPr>
          <p:cNvCxnSpPr>
            <a:cxnSpLocks/>
          </p:cNvCxnSpPr>
          <p:nvPr userDrawn="1"/>
        </p:nvCxnSpPr>
        <p:spPr>
          <a:xfrm>
            <a:off x="6096001" y="2035441"/>
            <a:ext cx="0" cy="39089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929A0F-3E90-4F50-BA12-85BD40055AEC}"/>
              </a:ext>
            </a:extLst>
          </p:cNvPr>
          <p:cNvCxnSpPr>
            <a:cxnSpLocks/>
          </p:cNvCxnSpPr>
          <p:nvPr userDrawn="1"/>
        </p:nvCxnSpPr>
        <p:spPr>
          <a:xfrm>
            <a:off x="8998339" y="2035441"/>
            <a:ext cx="0" cy="39089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43EB047-6C21-47E8-9B10-A7A9261FE761}"/>
              </a:ext>
            </a:extLst>
          </p:cNvPr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959132" y="5619672"/>
            <a:ext cx="1738391" cy="41029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Subtext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CE373DDB-A76E-4274-A1C4-5DA7EEFFDD6A}"/>
              </a:ext>
            </a:extLst>
          </p:cNvPr>
          <p:cNvSpPr>
            <a:spLocks noGrp="1"/>
          </p:cNvSpPr>
          <p:nvPr userDrawn="1">
            <p:ph type="pic" idx="14"/>
          </p:nvPr>
        </p:nvSpPr>
        <p:spPr>
          <a:xfrm>
            <a:off x="3663555" y="2024223"/>
            <a:ext cx="1845013" cy="144942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25171BE-1F8A-4DB8-846B-03C3AE173634}"/>
              </a:ext>
            </a:extLst>
          </p:cNvPr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3795251" y="5619672"/>
            <a:ext cx="1738391" cy="41029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Subtext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879A91E7-F4A1-41FD-B9B1-D12422B2DFC6}"/>
              </a:ext>
            </a:extLst>
          </p:cNvPr>
          <p:cNvSpPr>
            <a:spLocks noGrp="1"/>
          </p:cNvSpPr>
          <p:nvPr userDrawn="1">
            <p:ph type="pic" idx="17"/>
          </p:nvPr>
        </p:nvSpPr>
        <p:spPr>
          <a:xfrm>
            <a:off x="6643457" y="2022943"/>
            <a:ext cx="1845013" cy="144942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3F4F370-0CA9-4664-AA63-04CD29D67B78}"/>
              </a:ext>
            </a:extLst>
          </p:cNvPr>
          <p:cNvSpPr>
            <a:spLocks noGrp="1"/>
          </p:cNvSpPr>
          <p:nvPr userDrawn="1">
            <p:ph type="body" sz="half" idx="19" hasCustomPrompt="1"/>
          </p:nvPr>
        </p:nvSpPr>
        <p:spPr>
          <a:xfrm>
            <a:off x="6703545" y="5626897"/>
            <a:ext cx="1738391" cy="41029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Subtext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FF49CD-240D-45AF-9218-7BCA7D53E999}"/>
              </a:ext>
            </a:extLst>
          </p:cNvPr>
          <p:cNvSpPr>
            <a:spLocks noGrp="1"/>
          </p:cNvSpPr>
          <p:nvPr userDrawn="1">
            <p:ph type="pic" idx="20"/>
          </p:nvPr>
        </p:nvSpPr>
        <p:spPr>
          <a:xfrm>
            <a:off x="9545796" y="2024636"/>
            <a:ext cx="1845013" cy="144942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0EC2B4F-14E4-4701-A58D-FA215CEB84D0}"/>
              </a:ext>
            </a:extLst>
          </p:cNvPr>
          <p:cNvSpPr>
            <a:spLocks noGrp="1"/>
          </p:cNvSpPr>
          <p:nvPr userDrawn="1">
            <p:ph type="body" sz="half" idx="22" hasCustomPrompt="1"/>
          </p:nvPr>
        </p:nvSpPr>
        <p:spPr>
          <a:xfrm>
            <a:off x="9605496" y="5626897"/>
            <a:ext cx="1738391" cy="41029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Subtext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E7E50-FE4B-4B86-9CF9-04E32138F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13F5163A-C1BC-42C4-90CF-EB6B43F7209F}"/>
              </a:ext>
            </a:extLst>
          </p:cNvPr>
          <p:cNvSpPr txBox="1">
            <a:spLocks/>
          </p:cNvSpPr>
          <p:nvPr userDrawn="1"/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D37817F1-8B5F-4CBA-8343-BB7494FA48A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388287" y="3695040"/>
            <a:ext cx="2201849" cy="18494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228600" indent="-228600">
              <a:defRPr sz="1800">
                <a:solidFill>
                  <a:schemeClr val="tx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007BD48D-6786-4D53-8F5E-57957C4D927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446246" y="3676918"/>
            <a:ext cx="2201849" cy="18494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228600" indent="-228600">
              <a:defRPr sz="1800">
                <a:solidFill>
                  <a:schemeClr val="tx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Content Placeholder 6">
            <a:extLst>
              <a:ext uri="{FF2B5EF4-FFF2-40B4-BE49-F238E27FC236}">
                <a16:creationId xmlns:a16="http://schemas.microsoft.com/office/drawing/2014/main" id="{5D7E81CB-4B03-426F-991D-DFB1B3E6404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9373766" y="3676918"/>
            <a:ext cx="2201849" cy="18494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228600" indent="-228600">
              <a:defRPr sz="1800">
                <a:solidFill>
                  <a:schemeClr val="tx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153F2-15BF-4886-9420-F1A8BD1361A5}"/>
              </a:ext>
            </a:extLst>
          </p:cNvPr>
          <p:cNvSpPr txBox="1"/>
          <p:nvPr userDrawn="1"/>
        </p:nvSpPr>
        <p:spPr>
          <a:xfrm>
            <a:off x="0" y="-40396"/>
            <a:ext cx="12192000" cy="10156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6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E595A-0234-4020-B54F-A1FF3011C3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5915" y="6137735"/>
            <a:ext cx="1249788" cy="682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7BE7DA-B335-4C99-B7DA-EA1CC05199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4050" y="151278"/>
            <a:ext cx="498668" cy="6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0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F3868-7FD3-D448-90DC-A64B943E7F19}"/>
              </a:ext>
            </a:extLst>
          </p:cNvPr>
          <p:cNvSpPr txBox="1"/>
          <p:nvPr userDrawn="1"/>
        </p:nvSpPr>
        <p:spPr>
          <a:xfrm>
            <a:off x="277425" y="381965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Grab these elements </a:t>
            </a:r>
            <a:br>
              <a:rPr lang="en-US" b="1">
                <a:latin typeface="+mj-lt"/>
              </a:rPr>
            </a:br>
            <a:r>
              <a:rPr lang="en-US" b="1">
                <a:latin typeface="+mj-lt"/>
              </a:rPr>
              <a:t>from the slide master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E7438A-C24A-5841-BC65-6DD1DAF655A0}"/>
              </a:ext>
            </a:extLst>
          </p:cNvPr>
          <p:cNvGrpSpPr/>
          <p:nvPr userDrawn="1"/>
        </p:nvGrpSpPr>
        <p:grpSpPr>
          <a:xfrm>
            <a:off x="398538" y="1255319"/>
            <a:ext cx="1476686" cy="369332"/>
            <a:chOff x="398538" y="1726557"/>
            <a:chExt cx="1476686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01360-7C11-1C48-A8D4-9CBC9D8F43C0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4" name="Graphic 3" descr="Stopwatch with solid fill">
              <a:extLst>
                <a:ext uri="{FF2B5EF4-FFF2-40B4-BE49-F238E27FC236}">
                  <a16:creationId xmlns:a16="http://schemas.microsoft.com/office/drawing/2014/main" id="{D3672870-F05C-E84A-A6D2-F6AC0DC350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1D0D6D-843F-2149-9B79-53940E5B59E7}"/>
              </a:ext>
            </a:extLst>
          </p:cNvPr>
          <p:cNvGrpSpPr/>
          <p:nvPr userDrawn="1"/>
        </p:nvGrpSpPr>
        <p:grpSpPr>
          <a:xfrm>
            <a:off x="398538" y="2029560"/>
            <a:ext cx="1476686" cy="369332"/>
            <a:chOff x="398538" y="1726557"/>
            <a:chExt cx="147668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96E31A-CB29-AE46-8A55-ECD7E471D9E3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22" name="Graphic 21" descr="Stopwatch with solid fill">
              <a:extLst>
                <a:ext uri="{FF2B5EF4-FFF2-40B4-BE49-F238E27FC236}">
                  <a16:creationId xmlns:a16="http://schemas.microsoft.com/office/drawing/2014/main" id="{A1F8C65C-B0C8-9B4E-9C55-D6A883BCA8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EB0D3D-98AE-9D47-922E-06ADF0B3D367}"/>
              </a:ext>
            </a:extLst>
          </p:cNvPr>
          <p:cNvGrpSpPr/>
          <p:nvPr userDrawn="1"/>
        </p:nvGrpSpPr>
        <p:grpSpPr>
          <a:xfrm>
            <a:off x="398538" y="2803801"/>
            <a:ext cx="1476686" cy="369332"/>
            <a:chOff x="398538" y="1726557"/>
            <a:chExt cx="1476686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6BF557-2DE8-3A46-A128-F4300687BE0B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25" name="Graphic 24" descr="Stopwatch with solid fill">
              <a:extLst>
                <a:ext uri="{FF2B5EF4-FFF2-40B4-BE49-F238E27FC236}">
                  <a16:creationId xmlns:a16="http://schemas.microsoft.com/office/drawing/2014/main" id="{87EAC97E-0137-354E-AF22-042B57FCDA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61106A-4A38-2E4A-B9F9-ED83DA27AC6A}"/>
              </a:ext>
            </a:extLst>
          </p:cNvPr>
          <p:cNvGrpSpPr/>
          <p:nvPr userDrawn="1"/>
        </p:nvGrpSpPr>
        <p:grpSpPr>
          <a:xfrm>
            <a:off x="398538" y="3578042"/>
            <a:ext cx="1476686" cy="369332"/>
            <a:chOff x="398538" y="1726557"/>
            <a:chExt cx="1476686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D46525-86F1-A141-8A09-33BC373B5F99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28" name="Graphic 27" descr="Stopwatch with solid fill">
              <a:extLst>
                <a:ext uri="{FF2B5EF4-FFF2-40B4-BE49-F238E27FC236}">
                  <a16:creationId xmlns:a16="http://schemas.microsoft.com/office/drawing/2014/main" id="{DC364CA0-850E-1644-B70B-9A49D07BD6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BA477A-ECC2-7E4D-8569-29CAB58D9168}"/>
              </a:ext>
            </a:extLst>
          </p:cNvPr>
          <p:cNvGrpSpPr/>
          <p:nvPr userDrawn="1"/>
        </p:nvGrpSpPr>
        <p:grpSpPr>
          <a:xfrm>
            <a:off x="398538" y="4352283"/>
            <a:ext cx="1476686" cy="369332"/>
            <a:chOff x="398538" y="1726557"/>
            <a:chExt cx="1476686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15AF05-3A62-1648-AF69-13215D74752B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31" name="Graphic 30" descr="Stopwatch with solid fill">
              <a:extLst>
                <a:ext uri="{FF2B5EF4-FFF2-40B4-BE49-F238E27FC236}">
                  <a16:creationId xmlns:a16="http://schemas.microsoft.com/office/drawing/2014/main" id="{D18F73A4-232D-5F4B-8657-C1952B32C5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341A07-0C83-E147-88F2-90F4DCAE3F18}"/>
              </a:ext>
            </a:extLst>
          </p:cNvPr>
          <p:cNvGrpSpPr/>
          <p:nvPr userDrawn="1"/>
        </p:nvGrpSpPr>
        <p:grpSpPr>
          <a:xfrm>
            <a:off x="398538" y="5126524"/>
            <a:ext cx="1476686" cy="369332"/>
            <a:chOff x="398538" y="1726557"/>
            <a:chExt cx="1476686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6E40B3-0826-5947-B383-956ACF41E56E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34" name="Graphic 33" descr="Stopwatch with solid fill">
              <a:extLst>
                <a:ext uri="{FF2B5EF4-FFF2-40B4-BE49-F238E27FC236}">
                  <a16:creationId xmlns:a16="http://schemas.microsoft.com/office/drawing/2014/main" id="{4506F15F-F031-E44C-BF6C-603DE6ACBB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8B1E41-2CF0-0348-AC3B-303661850C16}"/>
              </a:ext>
            </a:extLst>
          </p:cNvPr>
          <p:cNvGrpSpPr/>
          <p:nvPr userDrawn="1"/>
        </p:nvGrpSpPr>
        <p:grpSpPr>
          <a:xfrm>
            <a:off x="398538" y="5900763"/>
            <a:ext cx="1476686" cy="369332"/>
            <a:chOff x="398538" y="1726557"/>
            <a:chExt cx="1476686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A6461-C7AD-8948-B877-92489BA1DD42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37" name="Graphic 36" descr="Stopwatch with solid fill">
              <a:extLst>
                <a:ext uri="{FF2B5EF4-FFF2-40B4-BE49-F238E27FC236}">
                  <a16:creationId xmlns:a16="http://schemas.microsoft.com/office/drawing/2014/main" id="{8110C5A5-A10A-FE47-847A-99DAFD5EFA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B85C41-5C04-F345-ACCB-F1AD87BC400A}"/>
              </a:ext>
            </a:extLst>
          </p:cNvPr>
          <p:cNvGrpSpPr/>
          <p:nvPr userDrawn="1"/>
        </p:nvGrpSpPr>
        <p:grpSpPr>
          <a:xfrm>
            <a:off x="2373682" y="1178375"/>
            <a:ext cx="2188420" cy="523220"/>
            <a:chOff x="2373682" y="1364999"/>
            <a:chExt cx="2188420" cy="5232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A08B47-CC07-B343-8E10-324239095622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17" name="Graphic 16" descr="Badge Copyright with solid fill">
              <a:extLst>
                <a:ext uri="{FF2B5EF4-FFF2-40B4-BE49-F238E27FC236}">
                  <a16:creationId xmlns:a16="http://schemas.microsoft.com/office/drawing/2014/main" id="{739E8A2A-E14A-2C46-9050-3F86994F9E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718FF9-9A50-E84F-A7BD-9162E1736FD2}"/>
              </a:ext>
            </a:extLst>
          </p:cNvPr>
          <p:cNvGrpSpPr/>
          <p:nvPr userDrawn="1"/>
        </p:nvGrpSpPr>
        <p:grpSpPr>
          <a:xfrm>
            <a:off x="2373682" y="1953497"/>
            <a:ext cx="2188420" cy="523220"/>
            <a:chOff x="2373682" y="1364999"/>
            <a:chExt cx="2188420" cy="5232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3F4C32-3E21-0B45-AC40-EE60A79F8146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45" name="Graphic 44" descr="Badge Copyright with solid fill">
              <a:extLst>
                <a:ext uri="{FF2B5EF4-FFF2-40B4-BE49-F238E27FC236}">
                  <a16:creationId xmlns:a16="http://schemas.microsoft.com/office/drawing/2014/main" id="{F198ADB4-DAAB-724D-8441-22C9A15A3C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8E3CCC-B346-714E-9198-67EE2DE2E31F}"/>
              </a:ext>
            </a:extLst>
          </p:cNvPr>
          <p:cNvGrpSpPr/>
          <p:nvPr userDrawn="1"/>
        </p:nvGrpSpPr>
        <p:grpSpPr>
          <a:xfrm>
            <a:off x="2373682" y="2728619"/>
            <a:ext cx="2188420" cy="523220"/>
            <a:chOff x="2373682" y="1364999"/>
            <a:chExt cx="2188420" cy="52322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3E2FB2-B38D-7E4D-AC6D-A93D5BC0462F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48" name="Graphic 47" descr="Badge Copyright with solid fill">
              <a:extLst>
                <a:ext uri="{FF2B5EF4-FFF2-40B4-BE49-F238E27FC236}">
                  <a16:creationId xmlns:a16="http://schemas.microsoft.com/office/drawing/2014/main" id="{EDD76306-34B0-E24F-B769-D87D91DD0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7895907-5498-C440-A80E-A284065CB765}"/>
              </a:ext>
            </a:extLst>
          </p:cNvPr>
          <p:cNvGrpSpPr/>
          <p:nvPr userDrawn="1"/>
        </p:nvGrpSpPr>
        <p:grpSpPr>
          <a:xfrm>
            <a:off x="2373682" y="3503741"/>
            <a:ext cx="2188420" cy="523220"/>
            <a:chOff x="2373682" y="1364999"/>
            <a:chExt cx="2188420" cy="52322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D6D11A-E5A5-FB4E-B8D0-76449EC77516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51" name="Graphic 50" descr="Badge Copyright with solid fill">
              <a:extLst>
                <a:ext uri="{FF2B5EF4-FFF2-40B4-BE49-F238E27FC236}">
                  <a16:creationId xmlns:a16="http://schemas.microsoft.com/office/drawing/2014/main" id="{271BD28F-8A5C-C542-9F79-A18366F69E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024371-651B-BB4E-BCF0-C92F3A4891C7}"/>
              </a:ext>
            </a:extLst>
          </p:cNvPr>
          <p:cNvGrpSpPr/>
          <p:nvPr userDrawn="1"/>
        </p:nvGrpSpPr>
        <p:grpSpPr>
          <a:xfrm>
            <a:off x="2373682" y="4278863"/>
            <a:ext cx="2188420" cy="523220"/>
            <a:chOff x="2373682" y="1364999"/>
            <a:chExt cx="2188420" cy="5232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6A3A3B-3C1C-0C46-B462-5880CAA91820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54" name="Graphic 53" descr="Badge Copyright with solid fill">
              <a:extLst>
                <a:ext uri="{FF2B5EF4-FFF2-40B4-BE49-F238E27FC236}">
                  <a16:creationId xmlns:a16="http://schemas.microsoft.com/office/drawing/2014/main" id="{9957619A-1975-6340-B81F-54CA53CF29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0DBCBE-5D8F-EA4B-B59A-C922B9C0211C}"/>
              </a:ext>
            </a:extLst>
          </p:cNvPr>
          <p:cNvGrpSpPr/>
          <p:nvPr userDrawn="1"/>
        </p:nvGrpSpPr>
        <p:grpSpPr>
          <a:xfrm>
            <a:off x="2373682" y="5053985"/>
            <a:ext cx="2188420" cy="523220"/>
            <a:chOff x="2373682" y="1364999"/>
            <a:chExt cx="2188420" cy="523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F921AD-15D4-9843-B2C3-455AF329BF41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57" name="Graphic 56" descr="Badge Copyright with solid fill">
              <a:extLst>
                <a:ext uri="{FF2B5EF4-FFF2-40B4-BE49-F238E27FC236}">
                  <a16:creationId xmlns:a16="http://schemas.microsoft.com/office/drawing/2014/main" id="{47FC69D1-D592-E04F-B506-F14044366B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24A8B8-1E6C-5241-94FC-A28AE95DB41D}"/>
              </a:ext>
            </a:extLst>
          </p:cNvPr>
          <p:cNvGrpSpPr/>
          <p:nvPr userDrawn="1"/>
        </p:nvGrpSpPr>
        <p:grpSpPr>
          <a:xfrm>
            <a:off x="2373682" y="5829106"/>
            <a:ext cx="2188420" cy="523220"/>
            <a:chOff x="2373682" y="1364999"/>
            <a:chExt cx="2188420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CE2543-8D7E-7845-A56C-7C01F640DA07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60" name="Graphic 59" descr="Badge Copyright with solid fill">
              <a:extLst>
                <a:ext uri="{FF2B5EF4-FFF2-40B4-BE49-F238E27FC236}">
                  <a16:creationId xmlns:a16="http://schemas.microsoft.com/office/drawing/2014/main" id="{31221629-1A01-D441-8CBF-0E541C048E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944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(2 Col + Subheading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077103"/>
            <a:ext cx="5645495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022023"/>
            <a:ext cx="5645495" cy="43758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600"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077103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022023"/>
            <a:ext cx="5662610" cy="43758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600">
                <a:latin typeface="+mn-lt"/>
              </a:defRPr>
            </a:lvl1pPr>
            <a:lvl2pPr marL="457178" indent="0">
              <a:lnSpc>
                <a:spcPct val="150000"/>
              </a:lnSpc>
              <a:buNone/>
              <a:defRPr/>
            </a:lvl2pPr>
            <a:lvl3pPr marL="914354" indent="0">
              <a:lnSpc>
                <a:spcPct val="150000"/>
              </a:lnSpc>
              <a:buNone/>
              <a:defRPr/>
            </a:lvl3pPr>
            <a:lvl4pPr marL="1371532" indent="0">
              <a:lnSpc>
                <a:spcPct val="150000"/>
              </a:lnSpc>
              <a:buNone/>
              <a:defRPr/>
            </a:lvl4pPr>
            <a:lvl5pPr marL="1828709" indent="0">
              <a:lnSpc>
                <a:spcPct val="150000"/>
              </a:lnSpc>
              <a:buNone/>
              <a:defRPr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434B13-ACEE-A643-B15D-5B4C23245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409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808309-8CB4-234F-99B0-906CBE7463FD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FE185-FF71-F641-8B03-9C69109B2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4CCFF289-68F0-F442-AC1C-6F0D699B6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56DF2-2280-E640-8FC1-7232A883D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26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349E12-22B0-1E43-AC45-FD3B65AC9B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0E0A08-269F-9843-AA9F-574A36C169ED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D093C4-B39B-C141-BF59-B4D81CFC0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AF41A6A9-143E-1C4F-B7B1-7A04F8775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7FE35-EAD0-BD4C-8DD8-C5C6283A9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56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CDD05E-BEBC-0B4E-A824-B35A5CFDB2D1}"/>
              </a:ext>
            </a:extLst>
          </p:cNvPr>
          <p:cNvSpPr/>
          <p:nvPr userDrawn="1"/>
        </p:nvSpPr>
        <p:spPr>
          <a:xfrm>
            <a:off x="838200" y="3538679"/>
            <a:ext cx="105156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8C5C75-7458-3848-A141-3DFEBE8AEE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16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8E646A-1965-E14B-8920-B92611D1270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516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806E2A2-A6B4-6547-B940-1522B0EE9DF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07672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3EF9E7-07FC-7445-BCC5-99D03A914E4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7672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9B6FE92-A03D-EB4E-B6B3-6265EB82BC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09460" y="3873283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5321ED-4B43-8740-9BF6-78DD5B1CCAD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09460" y="4327717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502317D-0EF9-BB40-A6D3-A55189D51C4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880560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37C11D-C291-8547-8F1D-6C050425712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880560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E8D84BB-CDC7-D84C-8B8A-1BC3448E819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266075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8F4EE3-0FB3-D34E-A3F8-46FA015B67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266075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F457EB-4C37-EB41-8605-597BD3A88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52751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E4B7A-33A2-F648-838E-42A14D624910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1802A63-5B5C-434C-A8A0-07767F35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B5C1D257-0823-164E-B6E9-71A8412C5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EC6BFA-CEAF-804A-AEBC-6DFAAE59C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333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St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CDD05E-BEBC-0B4E-A824-B35A5CFDB2D1}"/>
              </a:ext>
            </a:extLst>
          </p:cNvPr>
          <p:cNvSpPr/>
          <p:nvPr userDrawn="1"/>
        </p:nvSpPr>
        <p:spPr>
          <a:xfrm>
            <a:off x="838202" y="3538679"/>
            <a:ext cx="11353799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8C5C75-7458-3848-A141-3DFEBE8AEE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16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8E646A-1965-E14B-8920-B92611D1270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516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806E2A2-A6B4-6547-B940-1522B0EE9DF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07672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3EF9E7-07FC-7445-BCC5-99D03A914E4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7672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9B6FE92-A03D-EB4E-B6B3-6265EB82BC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09460" y="3873283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5321ED-4B43-8740-9BF6-78DD5B1CCAD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09460" y="4327717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B0AD501-EE41-7C41-93B0-B692098BA70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880560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4A8EBA3-C9D0-DC40-8D83-75E9C91BB89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880560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B152744-5925-E64A-BBE2-73AAD1DA1DE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266075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3A0DBC-BFCA-B843-AE0D-82F198225B06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266075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A1F1D8F-1512-3749-913A-1765AE6CF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8D7477-E0FA-E140-B9E2-22C3BABA0250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C096A89-DFA0-8B4D-895A-8E77C4F4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0373D56C-71D9-9E49-B799-2209EF4D2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7947AE-095E-024C-B218-4F8AAF898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148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Midd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5FB1D5-A63F-EB4D-8A47-0ADE51F0D46B}"/>
              </a:ext>
            </a:extLst>
          </p:cNvPr>
          <p:cNvSpPr/>
          <p:nvPr userDrawn="1"/>
        </p:nvSpPr>
        <p:spPr>
          <a:xfrm>
            <a:off x="3" y="3538679"/>
            <a:ext cx="12191999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0D9E406-5A32-4948-89D2-DF94A5F63F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16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0F87E1C-AECD-3C49-BC7B-228466CBEDCC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516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E06C36C-C283-0B49-9D85-31B48215D3F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07672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552517-A212-604A-ABC3-3452400BBA8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7672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3C61F63-4DAE-FA40-BA1E-7916799AB17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09460" y="3873283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8ECD21E-78D2-4746-A09E-439732E9B56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09460" y="4327717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F0B9994-9C71-E640-AA6B-285FB7BBF09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880560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B1C0BCD-035A-C14D-B061-E480E6E6D0E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880560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6976C6E-72BA-CE41-ABF1-95396AFC033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266075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2E07D8A-94E7-C74D-B939-FC0476DCBAB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266075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410C26-565D-C94D-999E-344584046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E3DB05-7580-E44A-9C12-2B77E6D6ACD7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8F0F84B-C540-874E-AE70-AF4B3290F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A205D4F2-35AC-DF49-BF99-99E7B54E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673DB-5A02-F347-BCE8-C99C10BBD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07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03C311-E1B7-2C4F-8EAF-A08BA4EFA18C}"/>
              </a:ext>
            </a:extLst>
          </p:cNvPr>
          <p:cNvSpPr/>
          <p:nvPr userDrawn="1"/>
        </p:nvSpPr>
        <p:spPr>
          <a:xfrm>
            <a:off x="1" y="3538679"/>
            <a:ext cx="113538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27700A-80D1-8A40-92A1-B1605E8BA9F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16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4686237-F05D-4C4E-871C-FD0865060A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516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BFFE724-4CA1-AE45-8C1D-3AA18A69A0A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07672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683CFC7-0C7D-F640-8CC6-BCC0101218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7672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E6A75A-3A54-4646-BFC9-629A79601B3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09460" y="3873283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554FB0E-47FE-7E49-884A-16C58032CB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09460" y="4327717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1C1FE0B-2ACA-8748-8D83-054666B55AA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880560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5FC1A47-F870-A143-80B2-2FEE0AC077B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880560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57EC185-DC38-4949-B866-A83D1E7ABBC1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266075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YEAR/DATE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454F7BF-3802-AF4E-B6E6-709894949C6E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266075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Explainer Text – Open Sans 11pt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9CDDA3-2FA3-004A-85FD-193246593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AD5DE0-EC41-BA4F-B69F-9867DCB92609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08B168E-F5D6-1641-9681-2A9599B3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8A10A223-0969-964A-B87E-EF0E57783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8CCE60-2827-404B-AF42-3C1BAEDE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7264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s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4DA32EE-3273-6B41-AA24-8D8FC2BACC99}"/>
              </a:ext>
            </a:extLst>
          </p:cNvPr>
          <p:cNvSpPr/>
          <p:nvPr userDrawn="1"/>
        </p:nvSpPr>
        <p:spPr>
          <a:xfrm>
            <a:off x="9314812" y="1123645"/>
            <a:ext cx="2520000" cy="518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61D877-D6E1-184A-86C7-2B77C363F810}"/>
              </a:ext>
            </a:extLst>
          </p:cNvPr>
          <p:cNvSpPr/>
          <p:nvPr userDrawn="1"/>
        </p:nvSpPr>
        <p:spPr>
          <a:xfrm>
            <a:off x="6327235" y="1123645"/>
            <a:ext cx="2520000" cy="518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28D4C-BB33-BF47-AB4F-824ACFBDA223}"/>
              </a:ext>
            </a:extLst>
          </p:cNvPr>
          <p:cNvSpPr/>
          <p:nvPr userDrawn="1"/>
        </p:nvSpPr>
        <p:spPr>
          <a:xfrm>
            <a:off x="3339659" y="1123645"/>
            <a:ext cx="2520000" cy="518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229CD9-4D15-4249-A130-6B676C2C8E1F}"/>
              </a:ext>
            </a:extLst>
          </p:cNvPr>
          <p:cNvSpPr/>
          <p:nvPr userDrawn="1"/>
        </p:nvSpPr>
        <p:spPr>
          <a:xfrm>
            <a:off x="352081" y="1123645"/>
            <a:ext cx="2520000" cy="518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8FC89C-E439-0E41-8976-84A2CADA5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Sofia Pro 12pt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927C79D3-7350-5E4D-8750-84F67FE7484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1"/>
            <a:ext cx="2160000" cy="2448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2991D480-0004-E347-83B2-9D68018810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EB8B8D7-437D-7E40-9535-8FDC9B4F977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Sofia Pro 12pt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248AAA85-903C-9D4E-9678-E8DAC41FEAC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0"/>
            <a:ext cx="2160000" cy="2448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68419DFB-6698-5E47-B8C4-6F96A7BA9D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4E80682-7167-434D-8794-10EDB639435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Sofia Pro 12pt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24C52B9C-7087-C44C-AC31-77297B587B42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1"/>
            <a:ext cx="2160000" cy="2448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5F9408D6-0EDA-9D49-9756-FF25D67B84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40BC871-93E7-DF45-9A07-23AD94C36730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Sofia Pro 12pt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83FB2CE0-8A75-5449-8564-C04D5934256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4481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44D2AFBB-E26E-1E4C-BAD1-3B888937EE5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E144942-6C25-4748-93F3-0471839BA4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49273"/>
            <a:ext cx="11482731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Meet the Team – Sofia Pro 32pt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0F272F-3114-EA45-9F6F-70C75455144B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DFAEE54-FA68-1248-9C91-A4FCC630E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8D8492A5-B384-754B-8312-34AA6B81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5A2B14-DA57-3844-983C-CA3BD36CB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7304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3756000" y="549000"/>
            <a:ext cx="468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460B44-FF8F-0A45-B6E2-8229575CE4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0802" y="1097903"/>
            <a:ext cx="5054241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1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61" y="2921171"/>
            <a:ext cx="5054241" cy="25684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27084D-8D6E-5546-8FB6-ADECA957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2AF06909-C04A-E741-B33F-E81D62A9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5C41D-FC56-5B41-8221-C7EDCB60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26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Body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5CC46E-BBE4-0843-AF41-83A31CB95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D229A-88B2-0C48-87CC-BC14FD783F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7125" y="2169000"/>
            <a:ext cx="5040431" cy="12600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Document Title – Sofia Pro Bold 32pt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4733D-BE2D-2B43-8A63-EB47A16DDC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7125" y="3626284"/>
            <a:ext cx="5040431" cy="12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Body Text – Open Sans 14pt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0187-E4EE-FF46-817E-41A5DE407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304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3756000" y="549000"/>
            <a:ext cx="468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460B44-FF8F-0A45-B6E2-8229575CE4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76961" y="1097903"/>
            <a:ext cx="5073088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5684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24707F-A8FE-8240-A2FA-478B0B857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D26C6E1-4BCA-334D-AD18-B58F9FAF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51A75-4250-BD48-B079-DA795EC40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281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BCF952E-08AF-6D40-BF36-FBE6275E88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802" y="503807"/>
            <a:ext cx="5054239" cy="586819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59" y="1482161"/>
            <a:ext cx="468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4680000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67041D-2903-924D-A653-A51FF020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04622497-B852-D64E-92A8-DBB85FFF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03788-342D-8948-803D-7E5EB8D29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0210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3D5627-FB4B-114F-A40B-3E1FDCC1518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0"/>
            <a:ext cx="5054239" cy="59376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41BE-818F-4B44-A4BE-4B5E67822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BD5DBE2-8D74-9740-A9B1-ACFAF9EA9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C5782-004A-F54E-A00A-51666A2A9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764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0" y="1369479"/>
            <a:ext cx="6998399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800" y="3562633"/>
            <a:ext cx="6998399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56F8E-6099-1141-AB4E-2FB1CCD02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29EE358-D3E7-CD48-9707-9F0EFB892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95D0F-80BA-C240-B8D9-517E7FF4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8593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w/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7"/>
            <a:ext cx="3240000" cy="536197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7"/>
            <a:ext cx="3240000" cy="53619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7"/>
            <a:ext cx="3240000" cy="53619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11554F9-012A-FB4F-8604-BBC982A5B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880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Two Pictures 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A33132-90E1-004E-9DA5-1309B0DE6DAD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D54690-A103-D240-AE87-208E7367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51DD66A-CCFF-3C4F-944B-99994C2D9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34DCD-E379-524E-891C-6AA02B4D9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13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Stats Page Title– Sofia Pro Bold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0E9B7-3A62-CF4F-84CE-16D315AAE5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91C19F8E-EC0B-5842-A41E-B7FD146298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8F7A3561-3AB7-C649-9837-30778FFA805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02BE5F7-9FC7-CD44-A808-18EF4A23E9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53BA948-6CC0-494B-91F2-EE8617861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D55E1415-2ECA-654E-B5AC-0D5F0C34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C9CC39-DC08-7345-8960-B1F72855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7371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23B7588-FAF3-E447-9B1F-332DC0555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D229A-88B2-0C48-87CC-BC14FD783F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4715" y="3231313"/>
            <a:ext cx="4320000" cy="12600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End Card </a:t>
            </a:r>
            <a:br>
              <a:rPr lang="en-US"/>
            </a:br>
            <a:r>
              <a:rPr lang="en-US"/>
              <a:t>– Sofia Pro Bold 32pt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B7DDBE-F52D-6D40-852E-920A6BFA68CB}"/>
              </a:ext>
            </a:extLst>
          </p:cNvPr>
          <p:cNvSpPr txBox="1">
            <a:spLocks/>
          </p:cNvSpPr>
          <p:nvPr userDrawn="1"/>
        </p:nvSpPr>
        <p:spPr>
          <a:xfrm>
            <a:off x="354715" y="4491313"/>
            <a:ext cx="4320000" cy="630000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>
                <a:latin typeface="+mn-lt"/>
              </a:rPr>
              <a:t>Follow-up email / contact info – open sans 14pt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364B9-DA6C-5746-9623-D301E00FE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199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ms &amp; Conditi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BA1FDC39-ECE9-0448-9404-A0A4D1050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B7DDBE-F52D-6D40-852E-920A6BFA68CB}"/>
              </a:ext>
            </a:extLst>
          </p:cNvPr>
          <p:cNvSpPr txBox="1">
            <a:spLocks/>
          </p:cNvSpPr>
          <p:nvPr userDrawn="1"/>
        </p:nvSpPr>
        <p:spPr>
          <a:xfrm>
            <a:off x="354717" y="5435401"/>
            <a:ext cx="11479047" cy="630000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b="0">
                <a:latin typeface="+mn-lt"/>
              </a:rPr>
              <a:t>Terms &amp; Conditions Information – Open Sans 8pt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CAE575CC-D56E-E241-89B3-72127CECA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93499" y="6574061"/>
            <a:ext cx="805007" cy="107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B231764D-E88B-9048-91FC-69BF7ED8A8FA}" type="datetime1">
              <a:rPr lang="en-GB" smtClean="0"/>
              <a:t>24/02/2023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128A5-7EEA-CB4A-8AA0-E1788869E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908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/>
              <a:t>TITLE SUBHEADING – SOFIA 12pt – SPACING LOOSE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8345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3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C49A9-4CE5-4747-BD78-E5C342BB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1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8C94C-6A11-CC48-8180-B4EC2E31D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521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1" y="1132767"/>
            <a:ext cx="11482731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1644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612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6705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4117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9658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3099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3896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7791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6845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33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w/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65081A-C82B-4944-8C36-7D5270D8A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097" r="2903"/>
          <a:stretch/>
        </p:blipFill>
        <p:spPr>
          <a:xfrm>
            <a:off x="-1" y="0"/>
            <a:ext cx="6096001" cy="6858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54CB88C-2E52-6D4C-A672-8E9A736E0B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84573-28E7-3E40-BBD0-49677431E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25947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084DE1F-00E7-B64E-8FAD-6AF9C04DD2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DD9BEEA-CBEE-584A-BAC3-3FBDF95A89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EB26F9E-D87D-0D40-9568-4AE20B629A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71B0F47-0009-004E-AC22-026FDC915F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2F9BE9E-CA5D-6E4C-ABAA-3452499E91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01FBEAA-36C7-204C-8876-447C10DAB3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6C6BDB9-8B26-0740-A181-52751C21C8A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7A2467E-F309-194C-940F-B32036A047C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9793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60070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End Card </a:t>
            </a:r>
            <a:br>
              <a:rPr lang="en-US"/>
            </a:br>
            <a:r>
              <a:rPr lang="en-US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963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/>
              <a:t>TITLE SUBHEADING – SOFIA 12pt – SPACING LOOSE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4206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3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19103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0" y="1132767"/>
            <a:ext cx="11487840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711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12065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58068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76158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4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09FD5D8-5264-3647-B354-682ED1B143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256C1E6-F96D-E342-AB8C-CCF801E1A6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BCF4DE4-52DE-9A42-9D03-1169CE93D9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17B41C-3F4C-3843-ABB5-5B3CDF5599A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93E6C446-295B-3C49-9D00-78C394E8019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7A54C020-D014-1041-8E8E-9F5A13D0EF3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A912445E-27B6-714E-AAC1-14046EAE48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967E3478-518C-0C43-B445-0BA7EE8D82B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2101" y="2505007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43781F27-4B30-FA45-819A-4C4930805D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025AC415-5660-F948-A90A-626657F1C0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2081" y="1230111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04606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6093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66582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29619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8294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rgbClr val="49BCC7"/>
                </a:solidFill>
                <a:latin typeface="+mj-lt"/>
              </a:defRPr>
            </a:lvl1pPr>
          </a:lstStyle>
          <a:p>
            <a:r>
              <a:rPr lang="en-US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62662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0462BB0-B098-DB4D-9A37-9D248428AC5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B5FDDCE-C548-5248-B625-B409ED2962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9CE5AA6-A02D-6A40-86DD-E6F4BC395E6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B0C3DFD-1614-844F-BD09-008A364A23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E9AEE6F-9E41-714A-8F5F-168C8FA8A1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0EE9734-19F6-EB43-89FD-CBF505134A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2512CC3-63BD-DF48-8DC9-EF152FF489E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0D7029-8185-744C-8992-A45ED8A114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4711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409345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End Card </a:t>
            </a:r>
            <a:br>
              <a:rPr lang="en-US"/>
            </a:br>
            <a:r>
              <a:rPr lang="en-US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6500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/>
              <a:t>TITLE SUBHEADING – SOFIA 12pt – SPACING LOOSE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65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4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47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1553728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0" y="1132767"/>
            <a:ext cx="11487840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69924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78889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0331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37632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9413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8992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05915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73615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4381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44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54CB88C-2E52-6D4C-A672-8E9A736E0B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12192001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85579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255C064-4052-2C4D-BEEE-5AAB9E7DBF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28BB2A8-920E-6849-8F43-D8494DEB4E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B7AA149-14F7-7946-8BF7-DAADD0DE3E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1DDED8F-910D-0048-AC0D-C871437369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40B69B-7EEF-104F-BCDC-C089425DDDE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96950CC-837E-464D-AC7C-491C8E9AEA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7268A4A-DE97-344C-9253-3E071807E1E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D5869F3-BA81-5444-B923-90F6A38773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05379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6589629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End Card </a:t>
            </a:r>
            <a:br>
              <a:rPr lang="en-US"/>
            </a:br>
            <a:r>
              <a:rPr lang="en-US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1887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/>
              <a:t>TITLE SUBHEADING – SOFIA 12pt – SPACING LOOSE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3269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5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86225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0" y="1132767"/>
            <a:ext cx="11487840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86330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1613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03441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3764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99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086ADA-250A-1C47-9203-3316B749EB1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" y="0"/>
            <a:ext cx="1219199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838354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04032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14234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5339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52865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8546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13297EF-F2E8-744C-95DC-A83F4DB421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6A16E82-50DB-644E-88BC-C9CB94BF46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757617-6E02-CC48-A188-E99561EAD8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F6316E8-2DA0-8845-94E1-788E6FB563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6D11515-5E24-984B-BA29-733ABABCD4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231E984E-E997-684E-A4B7-0EC1934755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EA97B8-C394-F749-86FC-0709E11926D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754181-350D-FC49-B05A-E00CD6E11E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728077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5483927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End Card </a:t>
            </a:r>
            <a:br>
              <a:rPr lang="en-US"/>
            </a:br>
            <a:r>
              <a:rPr lang="en-US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6321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/>
              <a:t>TITLE SUBHEADING – SOFIA 12pt – SPACING LOOSE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0444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51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Body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4241A-3EB0-094D-98E6-B63862AE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52752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2" y="1260752"/>
            <a:ext cx="11482730" cy="51370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b="0"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639222-8FF1-4044-82D4-6F7B37DB19B6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F44BB6ED-4831-6E46-923F-17CF7F759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B986D-10FF-CD46-ACDE-79490DB0B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75830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0" y="1132767"/>
            <a:ext cx="11487840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708840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3264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2445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4618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1415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1667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0534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95262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 - 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1755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86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42459-1A38-724C-AA4A-D41C2A0EF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78E4-489E-BE47-8C87-85ABF481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65" r:id="rId3"/>
    <p:sldLayoutId id="2147483670" r:id="rId4"/>
    <p:sldLayoutId id="2147483694" r:id="rId5"/>
    <p:sldLayoutId id="2147483695" r:id="rId6"/>
    <p:sldLayoutId id="2147483671" r:id="rId7"/>
    <p:sldLayoutId id="2147483681" r:id="rId8"/>
    <p:sldLayoutId id="2147483650" r:id="rId9"/>
    <p:sldLayoutId id="2147483669" r:id="rId10"/>
    <p:sldLayoutId id="2147483652" r:id="rId11"/>
    <p:sldLayoutId id="2147483653" r:id="rId12"/>
    <p:sldLayoutId id="2147483654" r:id="rId13"/>
    <p:sldLayoutId id="2147483677" r:id="rId14"/>
    <p:sldLayoutId id="2147483678" r:id="rId15"/>
    <p:sldLayoutId id="2147483679" r:id="rId16"/>
    <p:sldLayoutId id="2147483680" r:id="rId17"/>
    <p:sldLayoutId id="2147483673" r:id="rId18"/>
    <p:sldLayoutId id="2147483661" r:id="rId19"/>
    <p:sldLayoutId id="2147483672" r:id="rId20"/>
    <p:sldLayoutId id="2147483683" r:id="rId21"/>
    <p:sldLayoutId id="2147483684" r:id="rId22"/>
    <p:sldLayoutId id="2147483668" r:id="rId23"/>
    <p:sldLayoutId id="2147483688" r:id="rId24"/>
    <p:sldLayoutId id="2147483690" r:id="rId25"/>
    <p:sldLayoutId id="2147483675" r:id="rId26"/>
    <p:sldLayoutId id="2147483682" r:id="rId27"/>
    <p:sldLayoutId id="2147483651" r:id="rId28"/>
    <p:sldLayoutId id="2147483666" r:id="rId29"/>
    <p:sldLayoutId id="2147483660" r:id="rId30"/>
    <p:sldLayoutId id="2147483662" r:id="rId31"/>
    <p:sldLayoutId id="2147483663" r:id="rId32"/>
    <p:sldLayoutId id="2147483664" r:id="rId33"/>
    <p:sldLayoutId id="2147483674" r:id="rId34"/>
    <p:sldLayoutId id="2147483685" r:id="rId35"/>
    <p:sldLayoutId id="2147483686" r:id="rId36"/>
    <p:sldLayoutId id="2147483687" r:id="rId37"/>
    <p:sldLayoutId id="2147483692" r:id="rId38"/>
    <p:sldLayoutId id="2147483689" r:id="rId39"/>
    <p:sldLayoutId id="2147483856" r:id="rId40"/>
    <p:sldLayoutId id="2147483829" r:id="rId41"/>
    <p:sldLayoutId id="214748367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  <p:sldLayoutId id="2147483716" r:id="rId52"/>
    <p:sldLayoutId id="2147483717" r:id="rId53"/>
    <p:sldLayoutId id="2147483718" r:id="rId54"/>
    <p:sldLayoutId id="2147483857" r:id="rId55"/>
    <p:sldLayoutId id="2147483842" r:id="rId56"/>
    <p:sldLayoutId id="2147483719" r:id="rId57"/>
    <p:sldLayoutId id="2147483731" r:id="rId58"/>
    <p:sldLayoutId id="2147483732" r:id="rId59"/>
    <p:sldLayoutId id="2147483733" r:id="rId60"/>
    <p:sldLayoutId id="2147483734" r:id="rId61"/>
    <p:sldLayoutId id="2147483735" r:id="rId62"/>
    <p:sldLayoutId id="2147483736" r:id="rId63"/>
    <p:sldLayoutId id="2147483737" r:id="rId64"/>
    <p:sldLayoutId id="2147483738" r:id="rId65"/>
    <p:sldLayoutId id="2147483739" r:id="rId66"/>
    <p:sldLayoutId id="2147483740" r:id="rId67"/>
    <p:sldLayoutId id="2147483741" r:id="rId68"/>
    <p:sldLayoutId id="2147483742" r:id="rId69"/>
    <p:sldLayoutId id="2147483858" r:id="rId70"/>
    <p:sldLayoutId id="2147483855" r:id="rId71"/>
    <p:sldLayoutId id="2147483743" r:id="rId72"/>
    <p:sldLayoutId id="2147483755" r:id="rId73"/>
    <p:sldLayoutId id="2147483756" r:id="rId74"/>
    <p:sldLayoutId id="2147483757" r:id="rId75"/>
    <p:sldLayoutId id="2147483758" r:id="rId76"/>
    <p:sldLayoutId id="2147483759" r:id="rId77"/>
    <p:sldLayoutId id="2147483760" r:id="rId78"/>
    <p:sldLayoutId id="2147483761" r:id="rId79"/>
    <p:sldLayoutId id="2147483762" r:id="rId80"/>
    <p:sldLayoutId id="2147483763" r:id="rId81"/>
    <p:sldLayoutId id="2147483764" r:id="rId82"/>
    <p:sldLayoutId id="2147483765" r:id="rId83"/>
    <p:sldLayoutId id="2147483766" r:id="rId84"/>
    <p:sldLayoutId id="2147483859" r:id="rId85"/>
    <p:sldLayoutId id="2147483860" r:id="rId86"/>
    <p:sldLayoutId id="2147483767" r:id="rId87"/>
    <p:sldLayoutId id="2147483779" r:id="rId88"/>
    <p:sldLayoutId id="2147483780" r:id="rId89"/>
    <p:sldLayoutId id="2147483781" r:id="rId90"/>
    <p:sldLayoutId id="2147483782" r:id="rId91"/>
    <p:sldLayoutId id="2147483783" r:id="rId92"/>
    <p:sldLayoutId id="2147483784" r:id="rId93"/>
    <p:sldLayoutId id="2147483785" r:id="rId94"/>
    <p:sldLayoutId id="2147483786" r:id="rId95"/>
    <p:sldLayoutId id="2147483787" r:id="rId96"/>
    <p:sldLayoutId id="2147483788" r:id="rId97"/>
    <p:sldLayoutId id="2147483789" r:id="rId98"/>
    <p:sldLayoutId id="2147483790" r:id="rId99"/>
    <p:sldLayoutId id="2147483861" r:id="rId100"/>
    <p:sldLayoutId id="2147483862" r:id="rId101"/>
    <p:sldLayoutId id="2147483791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  <p:sldLayoutId id="2147483809" r:id="rId109"/>
    <p:sldLayoutId id="2147483810" r:id="rId110"/>
    <p:sldLayoutId id="2147483811" r:id="rId111"/>
    <p:sldLayoutId id="2147483812" r:id="rId112"/>
    <p:sldLayoutId id="2147483813" r:id="rId113"/>
    <p:sldLayoutId id="2147483814" r:id="rId114"/>
    <p:sldLayoutId id="2147483863" r:id="rId115"/>
    <p:sldLayoutId id="2147483864" r:id="rId116"/>
    <p:sldLayoutId id="2147483815" r:id="rId117"/>
    <p:sldLayoutId id="2147483865" r:id="rId118"/>
    <p:sldLayoutId id="2147483816" r:id="rId119"/>
  </p:sldLayoutIdLst>
  <p:hf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 spc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1" b="0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800" b="0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8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AEBA-9A72-4369-BD0A-30F466689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>
                <a:solidFill>
                  <a:schemeClr val="accent4"/>
                </a:solidFill>
              </a:rPr>
              <a:t>IMAGE CLASSIFICATION CNN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A626E0-BF9A-4559-948A-50DC1E552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24" y="3475505"/>
            <a:ext cx="5040431" cy="1260000"/>
          </a:xfrm>
        </p:spPr>
        <p:txBody>
          <a:bodyPr/>
          <a:lstStyle/>
          <a:p>
            <a:r>
              <a:rPr lang="en-US"/>
              <a:t>Felicity Dempster, Abdul-Hafiz </a:t>
            </a:r>
            <a:r>
              <a:rPr lang="en-US" err="1"/>
              <a:t>Joarder</a:t>
            </a:r>
            <a:r>
              <a:rPr lang="en-US"/>
              <a:t>, Thomas Jay, Furqan Akhtar and Callum O’Neill</a:t>
            </a:r>
          </a:p>
        </p:txBody>
      </p:sp>
    </p:spTree>
    <p:extLst>
      <p:ext uri="{BB962C8B-B14F-4D97-AF65-F5344CB8AC3E}">
        <p14:creationId xmlns:p14="http://schemas.microsoft.com/office/powerpoint/2010/main" val="23837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E959FE-6D60-4C96-B157-29C2953D93E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04609" y="3695700"/>
            <a:ext cx="2011349" cy="1849438"/>
          </a:xfrm>
        </p:spPr>
        <p:txBody>
          <a:bodyPr lIns="91440" tIns="45720" rIns="91440" bIns="45720" anchor="t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None/>
            </a:pPr>
            <a:r>
              <a:rPr lang="en-US" sz="2000" b="1">
                <a:solidFill>
                  <a:schemeClr val="bg2">
                    <a:lumMod val="25000"/>
                  </a:schemeClr>
                </a:solidFill>
                <a:ea typeface="Open Sans"/>
                <a:cs typeface="Arial"/>
              </a:rPr>
              <a:t>Brief Overview</a:t>
            </a:r>
            <a:endParaRPr lang="en-US" sz="2000" b="1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Raleway"/>
                <a:ea typeface="Open Sans"/>
                <a:cs typeface="Arial"/>
              </a:rPr>
              <a:t>Task</a:t>
            </a:r>
            <a:endParaRPr lang="en-US" sz="1600" b="0">
              <a:latin typeface="Raleway"/>
              <a:ea typeface="Open Sans"/>
              <a:cs typeface="Arial"/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Raleway"/>
                <a:ea typeface="Open Sans"/>
                <a:cs typeface="Arial"/>
              </a:rPr>
              <a:t>Deliverables</a:t>
            </a:r>
            <a:endParaRPr lang="en-US" sz="1600" b="0">
              <a:latin typeface="Raleway"/>
              <a:ea typeface="Open Sans"/>
              <a:cs typeface="Arial"/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Raleway"/>
                <a:ea typeface="Open Sans"/>
                <a:cs typeface="Arial"/>
              </a:rPr>
              <a:t>Duration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6DE53-D8C7-4A7D-B92F-B54B7C9F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84" y="277647"/>
            <a:ext cx="10515600" cy="446254"/>
          </a:xfrm>
        </p:spPr>
        <p:txBody>
          <a:bodyPr/>
          <a:lstStyle/>
          <a:p>
            <a:r>
              <a:rPr lang="en-US"/>
              <a:t>Project Checkpoints </a:t>
            </a:r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8B9AC95F-E5E3-4CA9-8AB3-E54E47EF1F12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t="14693" b="1469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0C8333EC-2C63-4C2D-93BC-EE4F7A037584}"/>
              </a:ext>
            </a:extLst>
          </p:cNvPr>
          <p:cNvPicPr>
            <a:picLocks noGrp="1" noChangeAspect="1"/>
          </p:cNvPicPr>
          <p:nvPr>
            <p:ph type="pic" idx="17"/>
          </p:nvPr>
        </p:nvPicPr>
        <p:blipFill>
          <a:blip r:embed="rId3"/>
          <a:srcRect t="2141" b="214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C3BAD28-271D-4B97-98C0-84782BB2785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00435" y="3695700"/>
            <a:ext cx="2201849" cy="1849438"/>
          </a:xfrm>
        </p:spPr>
        <p:txBody>
          <a:bodyPr lIns="91440" tIns="45720" rIns="91440" bIns="45720" anchor="t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None/>
            </a:pPr>
            <a:r>
              <a:rPr lang="en-US" b="1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Arial"/>
              </a:rPr>
              <a:t>CNN Model</a:t>
            </a:r>
            <a:endParaRPr lang="en-US" b="1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Raleway"/>
                <a:ea typeface="Open Sans"/>
                <a:cs typeface="Arial"/>
              </a:rPr>
              <a:t>Theory</a:t>
            </a:r>
            <a:endParaRPr lang="en-US" sz="1600" b="0">
              <a:latin typeface="Raleway" panose="020B0503030101060003" pitchFamily="34" charset="77"/>
              <a:cs typeface="Arial" panose="020B0604020202020204" pitchFamily="34" charset="0"/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Raleway"/>
                <a:ea typeface="Open Sans"/>
                <a:cs typeface="Arial"/>
              </a:rPr>
              <a:t>Layers</a:t>
            </a:r>
            <a:endParaRPr lang="en-US" sz="1600" b="0">
              <a:latin typeface="Raleway"/>
              <a:ea typeface="Open Sans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Raleway"/>
                <a:ea typeface="Open Sans"/>
                <a:cs typeface="Arial"/>
              </a:rPr>
              <a:t>Advantages &amp; Disadvantages</a:t>
            </a:r>
            <a:endParaRPr lang="en-US" sz="1600" b="0">
              <a:latin typeface="Raleway"/>
              <a:ea typeface="Open Sans"/>
              <a:cs typeface="Arial"/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Raleway"/>
                <a:ea typeface="Open Sans"/>
                <a:cs typeface="Arial"/>
              </a:rPr>
              <a:t>Dataset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B4E6FC-B035-41DE-8263-5BFB8315865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89718" y="3695700"/>
            <a:ext cx="2733675" cy="1849438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None/>
            </a:pPr>
            <a:r>
              <a:rPr lang="en-US" b="1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Arial"/>
              </a:rPr>
              <a:t>Code Along</a:t>
            </a:r>
            <a:endParaRPr lang="en-US" b="1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Raleway"/>
                <a:ea typeface="Open Sans"/>
                <a:cs typeface="Arial"/>
              </a:rPr>
              <a:t>Master Copy</a:t>
            </a:r>
            <a:endParaRPr lang="en-US" sz="1600" b="0">
              <a:latin typeface="Raleway"/>
              <a:ea typeface="Open Sans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Raleway"/>
                <a:ea typeface="Open Sans"/>
                <a:cs typeface="Arial"/>
              </a:rPr>
              <a:t>Tensor Flow Code along</a:t>
            </a:r>
            <a:endParaRPr lang="en-US" sz="1600" b="0">
              <a:latin typeface="Raleway"/>
              <a:ea typeface="Open Sans"/>
              <a:cs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0">
              <a:latin typeface="Raleway"/>
              <a:ea typeface="Open Sans"/>
              <a:cs typeface="Arial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145DEB0-163D-4A62-8F0E-C97A4155C8D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411394" y="3714353"/>
            <a:ext cx="2473018" cy="1849438"/>
          </a:xfrm>
        </p:spPr>
        <p:txBody>
          <a:bodyPr lIns="91440" tIns="45720" rIns="91440" bIns="45720" anchor="t"/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None/>
            </a:pPr>
            <a:r>
              <a:rPr lang="en-US" b="1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Arial"/>
              </a:rPr>
              <a:t>Results &amp; Summary</a:t>
            </a:r>
            <a:endParaRPr lang="en-US" b="1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Raleway"/>
                <a:ea typeface="Open Sans"/>
                <a:cs typeface="Arial"/>
              </a:rPr>
              <a:t>Epochs (Iterations)</a:t>
            </a:r>
            <a:endParaRPr lang="en-US" sz="1600" b="0">
              <a:latin typeface="Raleway" panose="020B0503030101060003" pitchFamily="34" charset="77"/>
              <a:cs typeface="Arial" panose="020B0604020202020204" pitchFamily="34" charset="0"/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Raleway"/>
                <a:ea typeface="Open Sans"/>
                <a:cs typeface="Arial"/>
              </a:rPr>
              <a:t>Accuracy</a:t>
            </a:r>
            <a:endParaRPr lang="en-US" sz="1600" b="0">
              <a:latin typeface="Raleway" panose="020B0503030101060003" pitchFamily="34" charset="77"/>
              <a:cs typeface="Arial" panose="020B0604020202020204" pitchFamily="34" charset="0"/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Raleway"/>
                <a:ea typeface="Open Sans"/>
                <a:cs typeface="Arial"/>
              </a:rPr>
              <a:t>Overfitting</a:t>
            </a:r>
            <a:endParaRPr lang="en-US" sz="1600" b="0">
              <a:latin typeface="Raleway" panose="020B0503030101060003" pitchFamily="34" charset="77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489C-B51A-459C-BD19-40FE9379E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4925"/>
            <a:ext cx="2743200" cy="365125"/>
          </a:xfrm>
        </p:spPr>
        <p:txBody>
          <a:bodyPr/>
          <a:lstStyle/>
          <a:p>
            <a:fld id="{93106BC8-3103-4BBB-B2A4-2BEEC41CDAB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052D94AD-C1FC-4BEF-B04D-934A795FE4E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/>
          <a:srcRect t="10671" b="10671"/>
          <a:stretch>
            <a:fillRect/>
          </a:stretch>
        </p:blipFill>
        <p:spPr>
          <a:xfrm>
            <a:off x="895084" y="2028024"/>
            <a:ext cx="1845013" cy="1449429"/>
          </a:xfrm>
          <a:prstGeom prst="rect">
            <a:avLst/>
          </a:prstGeom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1136C9F5-78B5-4940-A3B9-992687BDCBB1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5"/>
          <a:srcRect l="14364" r="1436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2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B13B80-3F80-4722-B0FA-1463B41E5DC3}"/>
              </a:ext>
            </a:extLst>
          </p:cNvPr>
          <p:cNvSpPr/>
          <p:nvPr/>
        </p:nvSpPr>
        <p:spPr>
          <a:xfrm>
            <a:off x="0" y="237380"/>
            <a:ext cx="12192000" cy="619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F3D79-4477-473B-B859-34C8F68F8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9BD8C0-41C8-6849-AD84-EDD700977D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A253E207-A3D8-4A00-A674-56D2940868E2}"/>
              </a:ext>
            </a:extLst>
          </p:cNvPr>
          <p:cNvSpPr txBox="1">
            <a:spLocks/>
          </p:cNvSpPr>
          <p:nvPr/>
        </p:nvSpPr>
        <p:spPr>
          <a:xfrm>
            <a:off x="502275" y="34801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What is Image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39097-3098-A08F-2A77-1AFA030227FF}"/>
              </a:ext>
            </a:extLst>
          </p:cNvPr>
          <p:cNvSpPr txBox="1"/>
          <p:nvPr/>
        </p:nvSpPr>
        <p:spPr>
          <a:xfrm>
            <a:off x="659590" y="1582340"/>
            <a:ext cx="9752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Definition</a:t>
            </a:r>
          </a:p>
          <a:p>
            <a:endParaRPr lang="en-US"/>
          </a:p>
          <a:p>
            <a:r>
              <a:rPr lang="en-US"/>
              <a:t>Process of teaching a computer to recognize and categorize images based on their visual features and patterns and algorithms</a:t>
            </a:r>
          </a:p>
          <a:p>
            <a:endParaRPr lang="en-US"/>
          </a:p>
          <a:p>
            <a:r>
              <a:rPr lang="en-US" b="1">
                <a:solidFill>
                  <a:schemeClr val="accent6"/>
                </a:solidFill>
              </a:rPr>
              <a:t>Why is it useful?</a:t>
            </a:r>
          </a:p>
          <a:p>
            <a:endParaRPr lang="en-US"/>
          </a:p>
          <a:p>
            <a:r>
              <a:rPr lang="en-US"/>
              <a:t>Image classification has a range of modern-day applications such as: ​</a:t>
            </a:r>
          </a:p>
          <a:p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Security : for detection and identification. ​</a:t>
            </a:r>
          </a:p>
          <a:p>
            <a:pPr marL="285750" indent="-285750">
              <a:buFontTx/>
              <a:buChar char="-"/>
            </a:pPr>
            <a:r>
              <a:rPr lang="en-US"/>
              <a:t>Traffic control systems : parking enforcement)</a:t>
            </a:r>
          </a:p>
          <a:p>
            <a:pPr marL="285750" indent="-285750">
              <a:buFontTx/>
              <a:buChar char="-"/>
            </a:pPr>
            <a:r>
              <a:rPr lang="en-US"/>
              <a:t>Healthcare : Analyzing x-ray images and identifying abnormalities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3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5">
            <a:extLst>
              <a:ext uri="{FF2B5EF4-FFF2-40B4-BE49-F238E27FC236}">
                <a16:creationId xmlns:a16="http://schemas.microsoft.com/office/drawing/2014/main" id="{5186CE68-B0D3-47EF-B10F-C8DC4152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293" y="1799303"/>
            <a:ext cx="2689623" cy="958460"/>
          </a:xfrm>
        </p:spPr>
        <p:txBody>
          <a:bodyPr/>
          <a:lstStyle/>
          <a:p>
            <a:r>
              <a:rPr lang="en-US" sz="3200" b="1"/>
              <a:t>Project Toolset</a:t>
            </a:r>
          </a:p>
        </p:txBody>
      </p:sp>
      <p:sp>
        <p:nvSpPr>
          <p:cNvPr id="110" name="Slide Number Placeholder 1">
            <a:extLst>
              <a:ext uri="{FF2B5EF4-FFF2-40B4-BE49-F238E27FC236}">
                <a16:creationId xmlns:a16="http://schemas.microsoft.com/office/drawing/2014/main" id="{68848702-D9B5-4672-9F81-13132DEED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53052"/>
            <a:ext cx="2743200" cy="365125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039270-8188-4786-BEB8-CF0F5DE487C6}"/>
              </a:ext>
            </a:extLst>
          </p:cNvPr>
          <p:cNvSpPr/>
          <p:nvPr/>
        </p:nvSpPr>
        <p:spPr>
          <a:xfrm>
            <a:off x="4962525" y="407034"/>
            <a:ext cx="7048500" cy="5974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Azure DevOps?. DevOps — the combination of the teams… | by Ajesh  Martin | featurepreneur | Medium">
            <a:extLst>
              <a:ext uri="{FF2B5EF4-FFF2-40B4-BE49-F238E27FC236}">
                <a16:creationId xmlns:a16="http://schemas.microsoft.com/office/drawing/2014/main" id="{0008F3DF-CF6C-4DC4-9896-D1FC3893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830" y="540897"/>
            <a:ext cx="2767781" cy="172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CB4DDDD5-5566-19AF-8077-16FFF945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836" y="517698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589544C-3AFD-3FA3-7971-0C70BADF39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925" r="-500" b="16418"/>
          <a:stretch/>
        </p:blipFill>
        <p:spPr>
          <a:xfrm>
            <a:off x="5419725" y="3350260"/>
            <a:ext cx="2043436" cy="1865956"/>
          </a:xfrm>
          <a:prstGeom prst="rect">
            <a:avLst/>
          </a:prstGeom>
        </p:spPr>
      </p:pic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45F0BC5-D730-6E92-3CA2-860ECA525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7359" y="3545953"/>
            <a:ext cx="2923814" cy="168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7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B13B80-3F80-4722-B0FA-1463B41E5DC3}"/>
              </a:ext>
            </a:extLst>
          </p:cNvPr>
          <p:cNvSpPr/>
          <p:nvPr/>
        </p:nvSpPr>
        <p:spPr>
          <a:xfrm>
            <a:off x="51370" y="196069"/>
            <a:ext cx="12192000" cy="619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F3D79-4477-473B-B859-34C8F68F8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9BD8C0-41C8-6849-AD84-EDD700977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A253E207-A3D8-4A00-A674-56D2940868E2}"/>
              </a:ext>
            </a:extLst>
          </p:cNvPr>
          <p:cNvSpPr txBox="1">
            <a:spLocks/>
          </p:cNvSpPr>
          <p:nvPr/>
        </p:nvSpPr>
        <p:spPr>
          <a:xfrm>
            <a:off x="502275" y="34801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Advantages vs Dis-Advantages of CNN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C8D3C9C9-B734-4CFA-8526-93E03F2A4094}"/>
              </a:ext>
            </a:extLst>
          </p:cNvPr>
          <p:cNvSpPr txBox="1">
            <a:spLocks/>
          </p:cNvSpPr>
          <p:nvPr/>
        </p:nvSpPr>
        <p:spPr>
          <a:xfrm>
            <a:off x="502275" y="1249180"/>
            <a:ext cx="5138237" cy="4304217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1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rgbClr val="273239"/>
                </a:solidFill>
                <a:effectLst/>
                <a:latin typeface="+mn-lt"/>
              </a:rPr>
              <a:t>Very High accuracy in image recognition problems.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sz="2800" b="0" i="0">
              <a:solidFill>
                <a:srgbClr val="273239"/>
              </a:solidFill>
              <a:effectLst/>
              <a:latin typeface="+mn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rgbClr val="273239"/>
                </a:solidFill>
                <a:effectLst/>
                <a:latin typeface="+mn-lt"/>
              </a:rPr>
              <a:t>Automatically detects the important features without any human supervision.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sz="2800" b="0" i="0">
              <a:solidFill>
                <a:srgbClr val="273239"/>
              </a:solidFill>
              <a:effectLst/>
              <a:latin typeface="+mn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rgbClr val="273239"/>
                </a:solidFill>
                <a:effectLst/>
                <a:latin typeface="+mn-lt"/>
              </a:rPr>
              <a:t>Weight sharing.</a:t>
            </a: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3AA0C74-B133-5DE9-CE88-5C892EA3A0E9}"/>
              </a:ext>
            </a:extLst>
          </p:cNvPr>
          <p:cNvSpPr txBox="1">
            <a:spLocks/>
          </p:cNvSpPr>
          <p:nvPr/>
        </p:nvSpPr>
        <p:spPr>
          <a:xfrm>
            <a:off x="5843590" y="1249181"/>
            <a:ext cx="5138237" cy="4304158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1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rgbClr val="273239"/>
                </a:solidFill>
                <a:effectLst/>
                <a:latin typeface="+mn-lt"/>
              </a:rPr>
              <a:t>CNN does not encode the position and orientation of object.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sz="2800" b="0" i="0">
              <a:solidFill>
                <a:srgbClr val="273239"/>
              </a:solidFill>
              <a:effectLst/>
              <a:latin typeface="+mn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rgbClr val="273239"/>
                </a:solidFill>
                <a:effectLst/>
                <a:latin typeface="+mn-lt"/>
              </a:rPr>
              <a:t>Lack of ability to be spatially invariant to the input data.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sz="2800" b="0" i="0">
              <a:solidFill>
                <a:srgbClr val="273239"/>
              </a:solidFill>
              <a:effectLst/>
              <a:latin typeface="+mn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rgbClr val="273239"/>
                </a:solidFill>
                <a:effectLst/>
                <a:latin typeface="+mn-lt"/>
              </a:rPr>
              <a:t>Lots of training data is required.</a:t>
            </a:r>
          </a:p>
        </p:txBody>
      </p:sp>
    </p:spTree>
    <p:extLst>
      <p:ext uri="{BB962C8B-B14F-4D97-AF65-F5344CB8AC3E}">
        <p14:creationId xmlns:p14="http://schemas.microsoft.com/office/powerpoint/2010/main" val="24647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B13B80-3F80-4722-B0FA-1463B41E5DC3}"/>
              </a:ext>
            </a:extLst>
          </p:cNvPr>
          <p:cNvSpPr/>
          <p:nvPr/>
        </p:nvSpPr>
        <p:spPr>
          <a:xfrm>
            <a:off x="0" y="237380"/>
            <a:ext cx="12192000" cy="619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F3D79-4477-473B-B859-34C8F68F8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9BD8C0-41C8-6849-AD84-EDD700977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A253E207-A3D8-4A00-A674-56D2940868E2}"/>
              </a:ext>
            </a:extLst>
          </p:cNvPr>
          <p:cNvSpPr txBox="1">
            <a:spLocks/>
          </p:cNvSpPr>
          <p:nvPr/>
        </p:nvSpPr>
        <p:spPr>
          <a:xfrm>
            <a:off x="502275" y="34801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CNN Breakdown - Layers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C8D3C9C9-B734-4CFA-8526-93E03F2A4094}"/>
              </a:ext>
            </a:extLst>
          </p:cNvPr>
          <p:cNvSpPr txBox="1">
            <a:spLocks/>
          </p:cNvSpPr>
          <p:nvPr/>
        </p:nvSpPr>
        <p:spPr>
          <a:xfrm>
            <a:off x="502275" y="1193758"/>
            <a:ext cx="10241925" cy="4359639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1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BFDB76-3951-E4F7-4350-39695FAED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5" y="1394783"/>
            <a:ext cx="11487839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6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3241-0852-9D47-AD85-763BBC26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Code along – Do it yourself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B7609-1E5B-7644-9833-86EBFD50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53052"/>
            <a:ext cx="2743200" cy="365125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Crunching Data Is Not Enough. You Need to Be Telling Stories.">
            <a:extLst>
              <a:ext uri="{FF2B5EF4-FFF2-40B4-BE49-F238E27FC236}">
                <a16:creationId xmlns:a16="http://schemas.microsoft.com/office/drawing/2014/main" id="{FCAA6B47-518D-4C4F-977A-9368D48E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03" y="3695700"/>
            <a:ext cx="5428336" cy="246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2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13120-08BF-499F-A991-A4DA322EF8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73838"/>
            <a:ext cx="504825" cy="107950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3DAB00A-7A7B-4644-8078-D8B2EEC0AE8A}"/>
              </a:ext>
            </a:extLst>
          </p:cNvPr>
          <p:cNvSpPr txBox="1">
            <a:spLocks/>
          </p:cNvSpPr>
          <p:nvPr/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Any Questions?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5E449FA-02EB-4A9F-A432-3BCD522E54A7}"/>
              </a:ext>
            </a:extLst>
          </p:cNvPr>
          <p:cNvSpPr txBox="1">
            <a:spLocks/>
          </p:cNvSpPr>
          <p:nvPr/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1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admin@rockborne.com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EF1B9-17B8-A3EF-F254-FEE7E82018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3130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01632"/>
      </a:dk1>
      <a:lt1>
        <a:srgbClr val="FFFFFF"/>
      </a:lt1>
      <a:dk2>
        <a:srgbClr val="201632"/>
      </a:dk2>
      <a:lt2>
        <a:srgbClr val="E7E6E6"/>
      </a:lt2>
      <a:accent1>
        <a:srgbClr val="D15045"/>
      </a:accent1>
      <a:accent2>
        <a:srgbClr val="5E3089"/>
      </a:accent2>
      <a:accent3>
        <a:srgbClr val="49BCC7"/>
      </a:accent3>
      <a:accent4>
        <a:srgbClr val="F18A00"/>
      </a:accent4>
      <a:accent5>
        <a:srgbClr val="E72C77"/>
      </a:accent5>
      <a:accent6>
        <a:srgbClr val="80201A"/>
      </a:accent6>
      <a:hlink>
        <a:srgbClr val="49BCC7"/>
      </a:hlink>
      <a:folHlink>
        <a:srgbClr val="F18A00"/>
      </a:folHlink>
    </a:clrScheme>
    <a:fontScheme name="Custom 1">
      <a:majorFont>
        <a:latin typeface="Sofia Pr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2020 - Rockborne PPT - template - S7v6" id="{9948304D-7A21-BF4D-B601-D4B132097716}" vid="{B6BE5795-C446-6744-99DB-179778F9F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81FA85845C8A4BB2128A877A72E127" ma:contentTypeVersion="12" ma:contentTypeDescription="Create a new document." ma:contentTypeScope="" ma:versionID="6decb3c3f50ac1c1a35e92a876078454">
  <xsd:schema xmlns:xsd="http://www.w3.org/2001/XMLSchema" xmlns:xs="http://www.w3.org/2001/XMLSchema" xmlns:p="http://schemas.microsoft.com/office/2006/metadata/properties" xmlns:ns2="d305ef53-63f3-458f-997f-e86ab33c3ab2" xmlns:ns3="58335f58-8131-4588-bc86-ed1169971202" targetNamespace="http://schemas.microsoft.com/office/2006/metadata/properties" ma:root="true" ma:fieldsID="f6a6bd8e02372ce0742c1f906caf9284" ns2:_="" ns3:_="">
    <xsd:import namespace="d305ef53-63f3-458f-997f-e86ab33c3ab2"/>
    <xsd:import namespace="58335f58-8131-4588-bc86-ed1169971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5ef53-63f3-458f-997f-e86ab33c3a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292ed05-dd9c-418a-bc7e-4ac663f55ce7}" ma:internalName="TaxCatchAll" ma:showField="CatchAllData" ma:web="d305ef53-63f3-458f-997f-e86ab33c3a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35f58-8131-4588-bc86-ed1169971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99657dc-f6fc-4c77-b6ed-6fdc988bda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335f58-8131-4588-bc86-ed1169971202">
      <Terms xmlns="http://schemas.microsoft.com/office/infopath/2007/PartnerControls"/>
    </lcf76f155ced4ddcb4097134ff3c332f>
    <TaxCatchAll xmlns="d305ef53-63f3-458f-997f-e86ab33c3a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585E6C-F644-43C4-B0CF-F4F1A9FC1FEC}">
  <ds:schemaRefs>
    <ds:schemaRef ds:uri="58335f58-8131-4588-bc86-ed1169971202"/>
    <ds:schemaRef ds:uri="d305ef53-63f3-458f-997f-e86ab33c3a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FAA107E-429C-4916-87E6-DA2196C3FF2D}">
  <ds:schemaRefs>
    <ds:schemaRef ds:uri="58335f58-8131-4588-bc86-ed1169971202"/>
    <ds:schemaRef ds:uri="d305ef53-63f3-458f-997f-e86ab33c3a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12AE44-440B-429E-BAE9-B27FD58DC9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IMAGE CLASSIFICATION CNN PROJECT</vt:lpstr>
      <vt:lpstr>Project Checkpoints </vt:lpstr>
      <vt:lpstr>PowerPoint Presentation</vt:lpstr>
      <vt:lpstr>Project Toolset</vt:lpstr>
      <vt:lpstr>PowerPoint Presentation</vt:lpstr>
      <vt:lpstr>PowerPoint Presentation</vt:lpstr>
      <vt:lpstr>Code along – Do it yourself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We’re breaking new  ground and changing  the face of Data &amp;  Analytics.</dc:title>
  <dc:creator>Celia Fryar</dc:creator>
  <cp:revision>1</cp:revision>
  <dcterms:created xsi:type="dcterms:W3CDTF">2022-02-16T18:11:59Z</dcterms:created>
  <dcterms:modified xsi:type="dcterms:W3CDTF">2023-02-24T15:58:21Z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0x0101002781FA85845C8A4BB2128A877A72E127</vt:lpwstr>
  </property>
  <property fmtid="{D5CDD505-2E9C-101B-9397-08002B2CF9AE}" pid="3" name="MediaServiceImageTags">
    <vt:lpwstr/>
  </property>
</Properties>
</file>