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30.jpg" ContentType="image/pn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7"/>
  </p:notesMasterIdLst>
  <p:sldIdLst>
    <p:sldId id="256" r:id="rId2"/>
    <p:sldId id="308" r:id="rId3"/>
    <p:sldId id="257" r:id="rId4"/>
    <p:sldId id="309" r:id="rId5"/>
    <p:sldId id="283" r:id="rId6"/>
    <p:sldId id="284" r:id="rId7"/>
    <p:sldId id="270" r:id="rId8"/>
    <p:sldId id="312" r:id="rId9"/>
    <p:sldId id="310" r:id="rId10"/>
    <p:sldId id="311" r:id="rId11"/>
    <p:sldId id="313" r:id="rId12"/>
    <p:sldId id="314" r:id="rId13"/>
    <p:sldId id="301" r:id="rId14"/>
    <p:sldId id="315" r:id="rId15"/>
    <p:sldId id="317" r:id="rId16"/>
    <p:sldId id="316" r:id="rId17"/>
    <p:sldId id="318" r:id="rId18"/>
    <p:sldId id="322" r:id="rId19"/>
    <p:sldId id="319" r:id="rId20"/>
    <p:sldId id="321" r:id="rId21"/>
    <p:sldId id="320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8C06-4977-4848-B74F-A1B8F2BD70CD}" v="42" dt="2023-05-29T14:37:28.692"/>
    <p1510:client id="{ECBB0203-1093-4A9F-AE6E-347B61775F0E}" v="9" dt="2023-05-29T06:34:57.167"/>
    <p1510:client id="{FD5B13AC-DDDC-1963-A383-4557E05CFA6B}" v="170" dt="2023-05-28T20:37:1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77494" autoAdjust="0"/>
  </p:normalViewPr>
  <p:slideViewPr>
    <p:cSldViewPr snapToGrid="0">
      <p:cViewPr varScale="1">
        <p:scale>
          <a:sx n="126" d="100"/>
          <a:sy n="126" d="100"/>
        </p:scale>
        <p:origin x="546" y="144"/>
      </p:cViewPr>
      <p:guideLst/>
    </p:cSldViewPr>
  </p:slideViewPr>
  <p:outlineViewPr>
    <p:cViewPr>
      <p:scale>
        <a:sx n="33" d="100"/>
        <a:sy n="33" d="100"/>
      </p:scale>
      <p:origin x="0" y="-1459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ccani" userId="S::10700471@polimi.it::b6dd2c5c-0a47-4a0a-ae86-e0cc5a0bcfb7" providerId="AD" clId="Web-{FD5B13AC-DDDC-1963-A383-4557E05CFA6B}"/>
    <pc:docChg chg="addSld delSld modSld sldOrd">
      <pc:chgData name="Federico Saccani" userId="S::10700471@polimi.it::b6dd2c5c-0a47-4a0a-ae86-e0cc5a0bcfb7" providerId="AD" clId="Web-{FD5B13AC-DDDC-1963-A383-4557E05CFA6B}" dt="2023-05-28T20:37:11.127" v="161"/>
      <pc:docMkLst>
        <pc:docMk/>
      </pc:docMkLst>
      <pc:sldChg chg="addSp delSp modSp mod setBg">
        <pc:chgData name="Federico Saccani" userId="S::10700471@polimi.it::b6dd2c5c-0a47-4a0a-ae86-e0cc5a0bcfb7" providerId="AD" clId="Web-{FD5B13AC-DDDC-1963-A383-4557E05CFA6B}" dt="2023-05-28T20:36:32.891" v="159" actId="20577"/>
        <pc:sldMkLst>
          <pc:docMk/>
          <pc:sldMk cId="2889831294" sldId="256"/>
        </pc:sldMkLst>
        <pc:spChg chg="mod">
          <ac:chgData name="Federico Saccani" userId="S::10700471@polimi.it::b6dd2c5c-0a47-4a0a-ae86-e0cc5a0bcfb7" providerId="AD" clId="Web-{FD5B13AC-DDDC-1963-A383-4557E05CFA6B}" dt="2023-05-28T20:35:59.562" v="152"/>
          <ac:spMkLst>
            <pc:docMk/>
            <pc:sldMk cId="2889831294" sldId="256"/>
            <ac:spMk id="2" creationId="{720952E9-54A2-2E48-26D1-1EB0337065BB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32.891" v="159" actId="20577"/>
          <ac:spMkLst>
            <pc:docMk/>
            <pc:sldMk cId="2889831294" sldId="256"/>
            <ac:spMk id="3" creationId="{27F292CB-C8A6-5522-D8EF-744F55672CB0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3:27.526" v="140"/>
          <ac:spMkLst>
            <pc:docMk/>
            <pc:sldMk cId="2889831294" sldId="256"/>
            <ac:spMk id="6" creationId="{339173BA-3969-DF52-A86C-A47062E9A566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18.328" v="156"/>
          <ac:spMkLst>
            <pc:docMk/>
            <pc:sldMk cId="2889831294" sldId="256"/>
            <ac:spMk id="8" creationId="{60B67F1A-BA3C-914F-4ADA-6061CAB72B47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9" creationId="{23D09407-53BC-485E-B4CE-BC5E4FC4B25B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11" creationId="{921DB988-49FC-4608-B0A2-E2F3A4019041}"/>
          </ac:spMkLst>
        </pc:s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3" creationId="{E9B930FD-8671-4C4C-ADCF-73AC1D0CD417}"/>
          </ac:grpSpMkLst>
        </pc:gr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9" creationId="{383C2651-AE0C-4AE4-8725-E2F9414FE219}"/>
          </ac:grpSpMkLst>
        </pc:grpChg>
        <pc:picChg chg="mod">
          <ac:chgData name="Federico Saccani" userId="S::10700471@polimi.it::b6dd2c5c-0a47-4a0a-ae86-e0cc5a0bcfb7" providerId="AD" clId="Web-{FD5B13AC-DDDC-1963-A383-4557E05CFA6B}" dt="2023-05-28T20:36:10" v="154" actId="1076"/>
          <ac:picMkLst>
            <pc:docMk/>
            <pc:sldMk cId="2889831294" sldId="256"/>
            <ac:picMk id="4" creationId="{6F09D505-4786-C50B-28DF-58ABBF21A176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4:11.665" v="6"/>
        <pc:sldMkLst>
          <pc:docMk/>
          <pc:sldMk cId="996842425" sldId="286"/>
        </pc:sldMkLst>
      </pc:sldChg>
      <pc:sldChg chg="ord">
        <pc:chgData name="Federico Saccani" userId="S::10700471@polimi.it::b6dd2c5c-0a47-4a0a-ae86-e0cc5a0bcfb7" providerId="AD" clId="Web-{FD5B13AC-DDDC-1963-A383-4557E05CFA6B}" dt="2023-05-28T20:23:45.774" v="4"/>
        <pc:sldMkLst>
          <pc:docMk/>
          <pc:sldMk cId="2534684179" sldId="289"/>
        </pc:sldMkLst>
      </pc:sldChg>
      <pc:sldChg chg="modSp ord">
        <pc:chgData name="Federico Saccani" userId="S::10700471@polimi.it::b6dd2c5c-0a47-4a0a-ae86-e0cc5a0bcfb7" providerId="AD" clId="Web-{FD5B13AC-DDDC-1963-A383-4557E05CFA6B}" dt="2023-05-28T20:28:09.454" v="55" actId="14100"/>
        <pc:sldMkLst>
          <pc:docMk/>
          <pc:sldMk cId="793247868" sldId="290"/>
        </pc:sldMkLst>
        <pc:spChg chg="mod">
          <ac:chgData name="Federico Saccani" userId="S::10700471@polimi.it::b6dd2c5c-0a47-4a0a-ae86-e0cc5a0bcfb7" providerId="AD" clId="Web-{FD5B13AC-DDDC-1963-A383-4557E05CFA6B}" dt="2023-05-28T20:28:05.063" v="54" actId="14100"/>
          <ac:spMkLst>
            <pc:docMk/>
            <pc:sldMk cId="793247868" sldId="290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09.454" v="55" actId="14100"/>
          <ac:picMkLst>
            <pc:docMk/>
            <pc:sldMk cId="793247868" sldId="290"/>
            <ac:picMk id="8" creationId="{43D96609-8121-1099-7DB0-391D41A7AF70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25.860" v="57" actId="14100"/>
        <pc:sldMkLst>
          <pc:docMk/>
          <pc:sldMk cId="2890523739" sldId="291"/>
        </pc:sldMkLst>
        <pc:spChg chg="mod">
          <ac:chgData name="Federico Saccani" userId="S::10700471@polimi.it::b6dd2c5c-0a47-4a0a-ae86-e0cc5a0bcfb7" providerId="AD" clId="Web-{FD5B13AC-DDDC-1963-A383-4557E05CFA6B}" dt="2023-05-28T20:28:21.438" v="56" actId="14100"/>
          <ac:spMkLst>
            <pc:docMk/>
            <pc:sldMk cId="2890523739" sldId="291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25.860" v="57" actId="14100"/>
          <ac:picMkLst>
            <pc:docMk/>
            <pc:sldMk cId="2890523739" sldId="291"/>
            <ac:picMk id="6" creationId="{53EA688E-AC6F-6DDB-7259-DE6EEA822636}"/>
          </ac:picMkLst>
        </pc:picChg>
      </pc:sldChg>
      <pc:sldChg chg="modSp">
        <pc:chgData name="Federico Saccani" userId="S::10700471@polimi.it::b6dd2c5c-0a47-4a0a-ae86-e0cc5a0bcfb7" providerId="AD" clId="Web-{FD5B13AC-DDDC-1963-A383-4557E05CFA6B}" dt="2023-05-28T20:29:48.863" v="67" actId="14100"/>
        <pc:sldMkLst>
          <pc:docMk/>
          <pc:sldMk cId="3414035763" sldId="293"/>
        </pc:sldMkLst>
        <pc:spChg chg="mod">
          <ac:chgData name="Federico Saccani" userId="S::10700471@polimi.it::b6dd2c5c-0a47-4a0a-ae86-e0cc5a0bcfb7" providerId="AD" clId="Web-{FD5B13AC-DDDC-1963-A383-4557E05CFA6B}" dt="2023-05-28T20:29:44.285" v="66" actId="14100"/>
          <ac:spMkLst>
            <pc:docMk/>
            <pc:sldMk cId="3414035763" sldId="293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48.863" v="67" actId="14100"/>
          <ac:picMkLst>
            <pc:docMk/>
            <pc:sldMk cId="3414035763" sldId="293"/>
            <ac:picMk id="13" creationId="{80DBE647-032C-E41B-B334-105FF543AEF8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35.689" v="58" actId="14100"/>
        <pc:sldMkLst>
          <pc:docMk/>
          <pc:sldMk cId="516033390" sldId="296"/>
        </pc:sldMkLst>
        <pc:picChg chg="mod">
          <ac:chgData name="Federico Saccani" userId="S::10700471@polimi.it::b6dd2c5c-0a47-4a0a-ae86-e0cc5a0bcfb7" providerId="AD" clId="Web-{FD5B13AC-DDDC-1963-A383-4557E05CFA6B}" dt="2023-05-28T20:28:35.689" v="58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3:18.679" v="0"/>
        <pc:sldMkLst>
          <pc:docMk/>
          <pc:sldMk cId="2408938345" sldId="297"/>
        </pc:sldMkLst>
      </pc:sldChg>
      <pc:sldChg chg="modSp">
        <pc:chgData name="Federico Saccani" userId="S::10700471@polimi.it::b6dd2c5c-0a47-4a0a-ae86-e0cc5a0bcfb7" providerId="AD" clId="Web-{FD5B13AC-DDDC-1963-A383-4557E05CFA6B}" dt="2023-05-28T20:29:24.753" v="63" actId="1076"/>
        <pc:sldMkLst>
          <pc:docMk/>
          <pc:sldMk cId="2094729163" sldId="299"/>
        </pc:sldMkLst>
        <pc:spChg chg="mod">
          <ac:chgData name="Federico Saccani" userId="S::10700471@polimi.it::b6dd2c5c-0a47-4a0a-ae86-e0cc5a0bcfb7" providerId="AD" clId="Web-{FD5B13AC-DDDC-1963-A383-4557E05CFA6B}" dt="2023-05-28T20:29:09.346" v="59" actId="14100"/>
          <ac:spMkLst>
            <pc:docMk/>
            <pc:sldMk cId="2094729163" sldId="299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24.753" v="63" actId="1076"/>
          <ac:picMkLst>
            <pc:docMk/>
            <pc:sldMk cId="2094729163" sldId="299"/>
            <ac:picMk id="6" creationId="{42A2730F-C04A-AC18-4DDD-A4A0992953C2}"/>
          </ac:picMkLst>
        </pc:picChg>
      </pc:sldChg>
      <pc:sldChg chg="modSp add del replId">
        <pc:chgData name="Federico Saccani" userId="S::10700471@polimi.it::b6dd2c5c-0a47-4a0a-ae86-e0cc5a0bcfb7" providerId="AD" clId="Web-{FD5B13AC-DDDC-1963-A383-4557E05CFA6B}" dt="2023-05-28T20:25:25.089" v="18"/>
        <pc:sldMkLst>
          <pc:docMk/>
          <pc:sldMk cId="427288214" sldId="300"/>
        </pc:sldMkLst>
        <pc:spChg chg="mod">
          <ac:chgData name="Federico Saccani" userId="S::10700471@polimi.it::b6dd2c5c-0a47-4a0a-ae86-e0cc5a0bcfb7" providerId="AD" clId="Web-{FD5B13AC-DDDC-1963-A383-4557E05CFA6B}" dt="2023-05-28T20:25:22.652" v="17" actId="20577"/>
          <ac:spMkLst>
            <pc:docMk/>
            <pc:sldMk cId="427288214" sldId="300"/>
            <ac:spMk id="2" creationId="{720952E9-54A2-2E48-26D1-1EB0337065BB}"/>
          </ac:spMkLst>
        </pc:spChg>
      </pc:sldChg>
      <pc:sldChg chg="addSp delSp modSp add mod replId setBg">
        <pc:chgData name="Federico Saccani" userId="S::10700471@polimi.it::b6dd2c5c-0a47-4a0a-ae86-e0cc5a0bcfb7" providerId="AD" clId="Web-{FD5B13AC-DDDC-1963-A383-4557E05CFA6B}" dt="2023-05-28T20:37:11.127" v="161"/>
        <pc:sldMkLst>
          <pc:docMk/>
          <pc:sldMk cId="1860890867" sldId="300"/>
        </pc:sldMkLst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2" creationId="{2F0F54F1-30A2-8CB0-FB41-D453BFB6860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4" creationId="{F2CCDAD6-A31F-D057-B9D8-122304B04EC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5" creationId="{79AF0F05-DA26-47DA-F61A-771A61AB86B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0" creationId="{54A6836E-C603-43CB-9DA7-89D8E3FA383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2" creationId="{296007DD-F9BF-4F0F-B8C6-C514B2841971}"/>
          </ac:spMkLst>
        </pc:s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14" creationId="{8A0FAFCA-5C96-453B-83B7-A9AEF7F18960}"/>
          </ac:grpSpMkLst>
        </pc:gr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20" creationId="{CD0398DD-AD75-4E2B-A3C6-35073082A8B4}"/>
          </ac:grpSpMkLst>
        </pc:grpChg>
        <pc:picChg chg="del mod">
          <ac:chgData name="Federico Saccani" userId="S::10700471@polimi.it::b6dd2c5c-0a47-4a0a-ae86-e0cc5a0bcfb7" providerId="AD" clId="Web-{FD5B13AC-DDDC-1963-A383-4557E05CFA6B}" dt="2023-05-28T20:25:48.434" v="21"/>
          <ac:picMkLst>
            <pc:docMk/>
            <pc:sldMk cId="1860890867" sldId="300"/>
            <ac:picMk id="8" creationId="{1BEA0B9B-2F36-E079-A712-A5A409F97386}"/>
          </ac:picMkLst>
        </pc:picChg>
      </pc:sldChg>
      <pc:sldChg chg="modSp add replId">
        <pc:chgData name="Federico Saccani" userId="S::10700471@polimi.it::b6dd2c5c-0a47-4a0a-ae86-e0cc5a0bcfb7" providerId="AD" clId="Web-{FD5B13AC-DDDC-1963-A383-4557E05CFA6B}" dt="2023-05-28T20:26:58.967" v="47" actId="20577"/>
        <pc:sldMkLst>
          <pc:docMk/>
          <pc:sldMk cId="2877687296" sldId="301"/>
        </pc:sldMkLst>
        <pc:spChg chg="mod">
          <ac:chgData name="Federico Saccani" userId="S::10700471@polimi.it::b6dd2c5c-0a47-4a0a-ae86-e0cc5a0bcfb7" providerId="AD" clId="Web-{FD5B13AC-DDDC-1963-A383-4557E05CFA6B}" dt="2023-05-28T20:26:58.967" v="47" actId="20577"/>
          <ac:spMkLst>
            <pc:docMk/>
            <pc:sldMk cId="2877687296" sldId="301"/>
            <ac:spMk id="2" creationId="{2F0F54F1-30A2-8CB0-FB41-D453BFB68609}"/>
          </ac:spMkLst>
        </pc:spChg>
      </pc:sldChg>
    </pc:docChg>
  </pc:docChgLst>
  <pc:docChgLst>
    <pc:chgData name="Giacomo Orsenigo" userId="0e220530-cc31-4d23-a141-a9a10573e394" providerId="ADAL" clId="{ECBB0203-1093-4A9F-AE6E-347B61775F0E}"/>
    <pc:docChg chg="undo custSel modSld">
      <pc:chgData name="Giacomo Orsenigo" userId="0e220530-cc31-4d23-a141-a9a10573e394" providerId="ADAL" clId="{ECBB0203-1093-4A9F-AE6E-347B61775F0E}" dt="2023-05-29T06:34:57.166" v="40"/>
      <pc:docMkLst>
        <pc:docMk/>
      </pc:docMkLst>
      <pc:sldChg chg="addSp delSp modSp mod">
        <pc:chgData name="Giacomo Orsenigo" userId="0e220530-cc31-4d23-a141-a9a10573e394" providerId="ADAL" clId="{ECBB0203-1093-4A9F-AE6E-347B61775F0E}" dt="2023-05-27T15:57:53.668" v="27" actId="207"/>
        <pc:sldMkLst>
          <pc:docMk/>
          <pc:sldMk cId="1114349876" sldId="260"/>
        </pc:sldMkLst>
        <pc:spChg chg="mod">
          <ac:chgData name="Giacomo Orsenigo" userId="0e220530-cc31-4d23-a141-a9a10573e394" providerId="ADAL" clId="{ECBB0203-1093-4A9F-AE6E-347B61775F0E}" dt="2023-05-27T15:57:53.668" v="27" actId="207"/>
          <ac:spMkLst>
            <pc:docMk/>
            <pc:sldMk cId="1114349876" sldId="260"/>
            <ac:spMk id="3" creationId="{25A11892-5004-5445-5D00-CE1BDDC2C42D}"/>
          </ac:spMkLst>
        </pc:spChg>
        <pc:spChg chg="del mod">
          <ac:chgData name="Giacomo Orsenigo" userId="0e220530-cc31-4d23-a141-a9a10573e394" providerId="ADAL" clId="{ECBB0203-1093-4A9F-AE6E-347B61775F0E}" dt="2023-05-27T15:52:55.896" v="17" actId="478"/>
          <ac:spMkLst>
            <pc:docMk/>
            <pc:sldMk cId="1114349876" sldId="260"/>
            <ac:spMk id="6" creationId="{D55B74D6-457A-5F22-37C7-0EBE8F3077E5}"/>
          </ac:spMkLst>
        </pc:spChg>
        <pc:spChg chg="add del mod">
          <ac:chgData name="Giacomo Orsenigo" userId="0e220530-cc31-4d23-a141-a9a10573e394" providerId="ADAL" clId="{ECBB0203-1093-4A9F-AE6E-347B61775F0E}" dt="2023-05-27T15:52:52.012" v="15"/>
          <ac:spMkLst>
            <pc:docMk/>
            <pc:sldMk cId="1114349876" sldId="260"/>
            <ac:spMk id="7" creationId="{5E547198-7D9D-055F-16C9-197C4FBE7EAD}"/>
          </ac:spMkLst>
        </pc:spChg>
        <pc:spChg chg="add mod">
          <ac:chgData name="Giacomo Orsenigo" userId="0e220530-cc31-4d23-a141-a9a10573e394" providerId="ADAL" clId="{ECBB0203-1093-4A9F-AE6E-347B61775F0E}" dt="2023-05-27T15:52:56.088" v="18"/>
          <ac:spMkLst>
            <pc:docMk/>
            <pc:sldMk cId="1114349876" sldId="260"/>
            <ac:spMk id="8" creationId="{196575E3-A437-D73A-4832-CFEE251DC70A}"/>
          </ac:spMkLst>
        </pc:spChg>
      </pc:sldChg>
      <pc:sldChg chg="modSp mod">
        <pc:chgData name="Giacomo Orsenigo" userId="0e220530-cc31-4d23-a141-a9a10573e394" providerId="ADAL" clId="{ECBB0203-1093-4A9F-AE6E-347B61775F0E}" dt="2023-05-27T15:59:34.179" v="28" actId="207"/>
        <pc:sldMkLst>
          <pc:docMk/>
          <pc:sldMk cId="1288629300" sldId="261"/>
        </pc:sldMkLst>
        <pc:spChg chg="mod">
          <ac:chgData name="Giacomo Orsenigo" userId="0e220530-cc31-4d23-a141-a9a10573e394" providerId="ADAL" clId="{ECBB0203-1093-4A9F-AE6E-347B61775F0E}" dt="2023-05-27T15:59:34.179" v="28" actId="207"/>
          <ac:spMkLst>
            <pc:docMk/>
            <pc:sldMk cId="1288629300" sldId="261"/>
            <ac:spMk id="3" creationId="{25A11892-5004-5445-5D00-CE1BDDC2C42D}"/>
          </ac:spMkLst>
        </pc:spChg>
      </pc:sldChg>
      <pc:sldChg chg="modSp mod">
        <pc:chgData name="Giacomo Orsenigo" userId="0e220530-cc31-4d23-a141-a9a10573e394" providerId="ADAL" clId="{ECBB0203-1093-4A9F-AE6E-347B61775F0E}" dt="2023-05-27T16:07:35.255" v="30" actId="207"/>
        <pc:sldMkLst>
          <pc:docMk/>
          <pc:sldMk cId="2531354187" sldId="264"/>
        </pc:sldMkLst>
        <pc:spChg chg="mod">
          <ac:chgData name="Giacomo Orsenigo" userId="0e220530-cc31-4d23-a141-a9a10573e394" providerId="ADAL" clId="{ECBB0203-1093-4A9F-AE6E-347B61775F0E}" dt="2023-05-27T16:07:35.255" v="30" actId="207"/>
          <ac:spMkLst>
            <pc:docMk/>
            <pc:sldMk cId="2531354187" sldId="264"/>
            <ac:spMk id="3" creationId="{25A11892-5004-5445-5D00-CE1BDDC2C42D}"/>
          </ac:spMkLst>
        </pc:spChg>
      </pc:sldChg>
      <pc:sldChg chg="addSp modSp mod">
        <pc:chgData name="Giacomo Orsenigo" userId="0e220530-cc31-4d23-a141-a9a10573e394" providerId="ADAL" clId="{ECBB0203-1093-4A9F-AE6E-347B61775F0E}" dt="2023-05-27T15:47:28.528" v="9" actId="20577"/>
        <pc:sldMkLst>
          <pc:docMk/>
          <pc:sldMk cId="3625851141" sldId="266"/>
        </pc:sldMkLst>
        <pc:spChg chg="add mod">
          <ac:chgData name="Giacomo Orsenigo" userId="0e220530-cc31-4d23-a141-a9a10573e394" providerId="ADAL" clId="{ECBB0203-1093-4A9F-AE6E-347B61775F0E}" dt="2023-05-27T15:47:28.528" v="9" actId="20577"/>
          <ac:spMkLst>
            <pc:docMk/>
            <pc:sldMk cId="3625851141" sldId="266"/>
            <ac:spMk id="3" creationId="{103057AF-0071-B781-7E0D-8E850C8B6D9F}"/>
          </ac:spMkLst>
        </pc:spChg>
      </pc:sldChg>
      <pc:sldChg chg="addSp delSp modSp mod">
        <pc:chgData name="Giacomo Orsenigo" userId="0e220530-cc31-4d23-a141-a9a10573e394" providerId="ADAL" clId="{ECBB0203-1093-4A9F-AE6E-347B61775F0E}" dt="2023-05-29T06:34:57.166" v="40"/>
        <pc:sldMkLst>
          <pc:docMk/>
          <pc:sldMk cId="3971417727" sldId="276"/>
        </pc:sldMkLst>
        <pc:picChg chg="add mod">
          <ac:chgData name="Giacomo Orsenigo" userId="0e220530-cc31-4d23-a141-a9a10573e394" providerId="ADAL" clId="{ECBB0203-1093-4A9F-AE6E-347B61775F0E}" dt="2023-05-29T06:34:57.166" v="40"/>
          <ac:picMkLst>
            <pc:docMk/>
            <pc:sldMk cId="3971417727" sldId="276"/>
            <ac:picMk id="6" creationId="{379893CA-2834-8A56-3A2B-ED39E110435F}"/>
          </ac:picMkLst>
        </pc:picChg>
        <pc:picChg chg="del">
          <ac:chgData name="Giacomo Orsenigo" userId="0e220530-cc31-4d23-a141-a9a10573e394" providerId="ADAL" clId="{ECBB0203-1093-4A9F-AE6E-347B61775F0E}" dt="2023-05-29T06:34:51.155" v="39" actId="478"/>
          <ac:picMkLst>
            <pc:docMk/>
            <pc:sldMk cId="3971417727" sldId="276"/>
            <ac:picMk id="10" creationId="{B854BA25-1741-37B3-201B-43378466A2B0}"/>
          </ac:picMkLst>
        </pc:picChg>
      </pc:sldChg>
      <pc:sldChg chg="addSp delSp modSp mod">
        <pc:chgData name="Giacomo Orsenigo" userId="0e220530-cc31-4d23-a141-a9a10573e394" providerId="ADAL" clId="{ECBB0203-1093-4A9F-AE6E-347B61775F0E}" dt="2023-05-29T06:30:57.384" v="38"/>
        <pc:sldMkLst>
          <pc:docMk/>
          <pc:sldMk cId="3239273435" sldId="277"/>
        </pc:sldMkLst>
        <pc:picChg chg="add del mod">
          <ac:chgData name="Giacomo Orsenigo" userId="0e220530-cc31-4d23-a141-a9a10573e394" providerId="ADAL" clId="{ECBB0203-1093-4A9F-AE6E-347B61775F0E}" dt="2023-05-29T06:30:49.476" v="36" actId="478"/>
          <ac:picMkLst>
            <pc:docMk/>
            <pc:sldMk cId="3239273435" sldId="277"/>
            <ac:picMk id="6" creationId="{3770EA60-7AB8-23F1-1A79-9CC9A4502E88}"/>
          </ac:picMkLst>
        </pc:picChg>
        <pc:picChg chg="add mod">
          <ac:chgData name="Giacomo Orsenigo" userId="0e220530-cc31-4d23-a141-a9a10573e394" providerId="ADAL" clId="{ECBB0203-1093-4A9F-AE6E-347B61775F0E}" dt="2023-05-29T06:30:57.384" v="38"/>
          <ac:picMkLst>
            <pc:docMk/>
            <pc:sldMk cId="3239273435" sldId="277"/>
            <ac:picMk id="8" creationId="{554EA6FC-2868-680C-361C-56220FBC22E5}"/>
          </ac:picMkLst>
        </pc:picChg>
        <pc:picChg chg="del mod">
          <ac:chgData name="Giacomo Orsenigo" userId="0e220530-cc31-4d23-a141-a9a10573e394" providerId="ADAL" clId="{ECBB0203-1093-4A9F-AE6E-347B61775F0E}" dt="2023-05-29T06:30:51.959" v="37" actId="478"/>
          <ac:picMkLst>
            <pc:docMk/>
            <pc:sldMk cId="3239273435" sldId="277"/>
            <ac:picMk id="24" creationId="{D0844E9F-5958-AFF2-6967-B1C019BFB0DE}"/>
          </ac:picMkLst>
        </pc:picChg>
      </pc:sldChg>
      <pc:sldChg chg="modSp mod">
        <pc:chgData name="Giacomo Orsenigo" userId="0e220530-cc31-4d23-a141-a9a10573e394" providerId="ADAL" clId="{ECBB0203-1093-4A9F-AE6E-347B61775F0E}" dt="2023-05-27T15:57:43.460" v="26" actId="207"/>
        <pc:sldMkLst>
          <pc:docMk/>
          <pc:sldMk cId="1323052405" sldId="282"/>
        </pc:sldMkLst>
        <pc:spChg chg="mod">
          <ac:chgData name="Giacomo Orsenigo" userId="0e220530-cc31-4d23-a141-a9a10573e394" providerId="ADAL" clId="{ECBB0203-1093-4A9F-AE6E-347B61775F0E}" dt="2023-05-27T15:57:43.460" v="26" actId="207"/>
          <ac:spMkLst>
            <pc:docMk/>
            <pc:sldMk cId="1323052405" sldId="282"/>
            <ac:spMk id="3" creationId="{25A11892-5004-5445-5D00-CE1BDDC2C42D}"/>
          </ac:spMkLst>
        </pc:spChg>
        <pc:spChg chg="mod">
          <ac:chgData name="Giacomo Orsenigo" userId="0e220530-cc31-4d23-a141-a9a10573e394" providerId="ADAL" clId="{ECBB0203-1093-4A9F-AE6E-347B61775F0E}" dt="2023-05-27T15:52:47.783" v="13" actId="1038"/>
          <ac:spMkLst>
            <pc:docMk/>
            <pc:sldMk cId="1323052405" sldId="282"/>
            <ac:spMk id="6" creationId="{4583987A-3BAD-BABD-AAE6-83418BE9F7A7}"/>
          </ac:spMkLst>
        </pc:spChg>
      </pc:sldChg>
    </pc:docChg>
  </pc:docChgLst>
  <pc:docChgLst>
    <pc:chgData name="Federico Saccani" userId="S::10700471@polimi.it::b6dd2c5c-0a47-4a0a-ae86-e0cc5a0bcfb7" providerId="AD" clId="Web-{73746D0E-5120-047B-DCDE-CAAA8E1E9A95}"/>
    <pc:docChg chg="modSld addMainMaster delMainMaster">
      <pc:chgData name="Federico Saccani" userId="S::10700471@polimi.it::b6dd2c5c-0a47-4a0a-ae86-e0cc5a0bcfb7" providerId="AD" clId="Web-{73746D0E-5120-047B-DCDE-CAAA8E1E9A95}" dt="2023-05-27T13:57:23.754" v="2"/>
      <pc:docMkLst>
        <pc:docMk/>
      </pc:docMkLst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3064449894" sldId="2147483660"/>
        </pc:sldMasterMkLst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86658920" sldId="214748366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63546017" sldId="2147483662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56065548" sldId="2147483663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70112682" sldId="2147483664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53029353" sldId="2147483665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304928319" sldId="2147483666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902901507" sldId="2147483667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188795648" sldId="2147483668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73007674" sldId="2147483669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005644347" sldId="2147483670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733409972" sldId="214748367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548802236" sldId="2147483672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640986672" sldId="2147483673"/>
        </pc:sldMasterMkLst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481208" sldId="2147483685"/>
          </pc:sldLayoutMkLst>
        </pc:sldLayoutChg>
      </pc:sldMasterChg>
    </pc:docChg>
  </pc:docChgLst>
  <pc:docChgLst>
    <pc:chgData name="Giacomo Orsenigo" userId="0e220530-cc31-4d23-a141-a9a10573e394" providerId="ADAL" clId="{E92F23E0-A0DA-4CCC-824D-44A6ED3990BB}"/>
    <pc:docChg chg="undo redo custSel addSld delSld modSld sldOrd">
      <pc:chgData name="Giacomo Orsenigo" userId="0e220530-cc31-4d23-a141-a9a10573e394" providerId="ADAL" clId="{E92F23E0-A0DA-4CCC-824D-44A6ED3990BB}" dt="2023-05-27T11:31:31.862" v="710" actId="6549"/>
      <pc:docMkLst>
        <pc:docMk/>
      </pc:docMkLst>
      <pc:sldChg chg="delSp modSp mod">
        <pc:chgData name="Giacomo Orsenigo" userId="0e220530-cc31-4d23-a141-a9a10573e394" providerId="ADAL" clId="{E92F23E0-A0DA-4CCC-824D-44A6ED3990BB}" dt="2023-05-27T09:10:11.666" v="41" actId="20577"/>
        <pc:sldMkLst>
          <pc:docMk/>
          <pc:sldMk cId="2045224040" sldId="257"/>
        </pc:sldMkLst>
        <pc:spChg chg="mod">
          <ac:chgData name="Giacomo Orsenigo" userId="0e220530-cc31-4d23-a141-a9a10573e394" providerId="ADAL" clId="{E92F23E0-A0DA-4CCC-824D-44A6ED3990BB}" dt="2023-05-27T09:10:11.666" v="41" actId="20577"/>
          <ac:spMkLst>
            <pc:docMk/>
            <pc:sldMk cId="2045224040" sldId="257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09:58.933" v="35" actId="207"/>
          <ac:spMkLst>
            <pc:docMk/>
            <pc:sldMk cId="2045224040" sldId="257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09:47.079" v="34" actId="478"/>
          <ac:spMkLst>
            <pc:docMk/>
            <pc:sldMk cId="2045224040" sldId="257"/>
            <ac:spMk id="6" creationId="{4583987A-3BAD-BABD-AAE6-83418BE9F7A7}"/>
          </ac:spMkLst>
        </pc:spChg>
      </pc:sldChg>
      <pc:sldChg chg="modSp mod">
        <pc:chgData name="Giacomo Orsenigo" userId="0e220530-cc31-4d23-a141-a9a10573e394" providerId="ADAL" clId="{E92F23E0-A0DA-4CCC-824D-44A6ED3990BB}" dt="2023-05-27T09:10:29.089" v="68" actId="20577"/>
        <pc:sldMkLst>
          <pc:docMk/>
          <pc:sldMk cId="1114349876" sldId="260"/>
        </pc:sldMkLst>
        <pc:spChg chg="mod">
          <ac:chgData name="Giacomo Orsenigo" userId="0e220530-cc31-4d23-a141-a9a10573e394" providerId="ADAL" clId="{E92F23E0-A0DA-4CCC-824D-44A6ED3990BB}" dt="2023-05-27T09:10:29.089" v="68" actId="20577"/>
          <ac:spMkLst>
            <pc:docMk/>
            <pc:sldMk cId="1114349876" sldId="260"/>
            <ac:spMk id="3" creationId="{25A11892-5004-5445-5D00-CE1BDDC2C42D}"/>
          </ac:spMkLst>
        </pc:spChg>
      </pc:sldChg>
      <pc:sldChg chg="ord">
        <pc:chgData name="Giacomo Orsenigo" userId="0e220530-cc31-4d23-a141-a9a10573e394" providerId="ADAL" clId="{E92F23E0-A0DA-4CCC-824D-44A6ED3990BB}" dt="2023-05-27T09:11:23.948" v="90"/>
        <pc:sldMkLst>
          <pc:docMk/>
          <pc:sldMk cId="1955783821" sldId="270"/>
        </pc:sldMkLst>
      </pc:sldChg>
      <pc:sldChg chg="modSp mod">
        <pc:chgData name="Giacomo Orsenigo" userId="0e220530-cc31-4d23-a141-a9a10573e394" providerId="ADAL" clId="{E92F23E0-A0DA-4CCC-824D-44A6ED3990BB}" dt="2023-05-27T09:08:47.778" v="4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E92F23E0-A0DA-4CCC-824D-44A6ED3990BB}" dt="2023-05-27T09:08:47.778" v="4" actId="20577"/>
          <ac:spMkLst>
            <pc:docMk/>
            <pc:sldMk cId="2828171829" sldId="281"/>
            <ac:spMk id="17" creationId="{7C694E62-C533-60EB-0330-4AE5F00A720C}"/>
          </ac:spMkLst>
        </pc:spChg>
      </pc:sldChg>
      <pc:sldChg chg="add">
        <pc:chgData name="Giacomo Orsenigo" userId="0e220530-cc31-4d23-a141-a9a10573e394" providerId="ADAL" clId="{E92F23E0-A0DA-4CCC-824D-44A6ED3990BB}" dt="2023-05-27T09:09:29.268" v="5" actId="2890"/>
        <pc:sldMkLst>
          <pc:docMk/>
          <pc:sldMk cId="1323052405" sldId="282"/>
        </pc:sldMkLst>
      </pc:sldChg>
      <pc:sldChg chg="delSp modSp add mod">
        <pc:chgData name="Giacomo Orsenigo" userId="0e220530-cc31-4d23-a141-a9a10573e394" providerId="ADAL" clId="{E92F23E0-A0DA-4CCC-824D-44A6ED3990BB}" dt="2023-05-27T09:11:12.874" v="84" actId="478"/>
        <pc:sldMkLst>
          <pc:docMk/>
          <pc:sldMk cId="1879856846" sldId="283"/>
        </pc:sldMkLst>
        <pc:spChg chg="mod">
          <ac:chgData name="Giacomo Orsenigo" userId="0e220530-cc31-4d23-a141-a9a10573e394" providerId="ADAL" clId="{E92F23E0-A0DA-4CCC-824D-44A6ED3990BB}" dt="2023-05-27T09:10:23.486" v="67" actId="20577"/>
          <ac:spMkLst>
            <pc:docMk/>
            <pc:sldMk cId="1879856846" sldId="283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0:35.927" v="71" actId="207"/>
          <ac:spMkLst>
            <pc:docMk/>
            <pc:sldMk cId="1879856846" sldId="283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12.874" v="84" actId="478"/>
          <ac:spMkLst>
            <pc:docMk/>
            <pc:sldMk cId="1879856846" sldId="283"/>
            <ac:spMk id="6" creationId="{4583987A-3BAD-BABD-AAE6-83418BE9F7A7}"/>
          </ac:spMkLst>
        </pc:spChg>
      </pc:sldChg>
      <pc:sldChg chg="delSp modSp add mod">
        <pc:chgData name="Giacomo Orsenigo" userId="0e220530-cc31-4d23-a141-a9a10573e394" providerId="ADAL" clId="{E92F23E0-A0DA-4CCC-824D-44A6ED3990BB}" dt="2023-05-27T09:11:08.766" v="83" actId="478"/>
        <pc:sldMkLst>
          <pc:docMk/>
          <pc:sldMk cId="1851126680" sldId="284"/>
        </pc:sldMkLst>
        <pc:spChg chg="mod">
          <ac:chgData name="Giacomo Orsenigo" userId="0e220530-cc31-4d23-a141-a9a10573e394" providerId="ADAL" clId="{E92F23E0-A0DA-4CCC-824D-44A6ED3990BB}" dt="2023-05-27T09:10:51.211" v="78" actId="20577"/>
          <ac:spMkLst>
            <pc:docMk/>
            <pc:sldMk cId="1851126680" sldId="284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1:04.707" v="82" actId="207"/>
          <ac:spMkLst>
            <pc:docMk/>
            <pc:sldMk cId="1851126680" sldId="284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08.766" v="83" actId="478"/>
          <ac:spMkLst>
            <pc:docMk/>
            <pc:sldMk cId="1851126680" sldId="284"/>
            <ac:spMk id="6" creationId="{4583987A-3BAD-BABD-AAE6-83418BE9F7A7}"/>
          </ac:spMkLst>
        </pc:spChg>
      </pc:sldChg>
      <pc:sldChg chg="addSp delSp modSp add mod modNotesTx">
        <pc:chgData name="Giacomo Orsenigo" userId="0e220530-cc31-4d23-a141-a9a10573e394" providerId="ADAL" clId="{E92F23E0-A0DA-4CCC-824D-44A6ED3990BB}" dt="2023-05-27T11:21:07.954" v="709" actId="6549"/>
        <pc:sldMkLst>
          <pc:docMk/>
          <pc:sldMk cId="3978341330" sldId="285"/>
        </pc:sldMkLst>
        <pc:spChg chg="mod">
          <ac:chgData name="Giacomo Orsenigo" userId="0e220530-cc31-4d23-a141-a9a10573e394" providerId="ADAL" clId="{E92F23E0-A0DA-4CCC-824D-44A6ED3990BB}" dt="2023-05-27T09:28:17.406" v="128" actId="20577"/>
          <ac:spMkLst>
            <pc:docMk/>
            <pc:sldMk cId="3978341330" sldId="285"/>
            <ac:spMk id="2" creationId="{2F0F54F1-30A2-8CB0-FB41-D453BFB68609}"/>
          </ac:spMkLst>
        </pc:spChg>
        <pc:spChg chg="add del">
          <ac:chgData name="Giacomo Orsenigo" userId="0e220530-cc31-4d23-a141-a9a10573e394" providerId="ADAL" clId="{E92F23E0-A0DA-4CCC-824D-44A6ED3990BB}" dt="2023-05-27T09:28:41.466" v="133" actId="22"/>
          <ac:spMkLst>
            <pc:docMk/>
            <pc:sldMk cId="3978341330" sldId="285"/>
            <ac:spMk id="6" creationId="{50F8150B-9758-43EC-C0ED-06E7E4087FC5}"/>
          </ac:spMkLst>
        </pc:spChg>
        <pc:spChg chg="del">
          <ac:chgData name="Giacomo Orsenigo" userId="0e220530-cc31-4d23-a141-a9a10573e394" providerId="ADAL" clId="{E92F23E0-A0DA-4CCC-824D-44A6ED3990BB}" dt="2023-05-27T09:28:36.072" v="129" actId="478"/>
          <ac:spMkLst>
            <pc:docMk/>
            <pc:sldMk cId="3978341330" sldId="285"/>
            <ac:spMk id="17" creationId="{7C694E62-C533-60EB-0330-4AE5F00A720C}"/>
          </ac:spMkLst>
        </pc:spChg>
        <pc:spChg chg="del">
          <ac:chgData name="Giacomo Orsenigo" userId="0e220530-cc31-4d23-a141-a9a10573e394" providerId="ADAL" clId="{E92F23E0-A0DA-4CCC-824D-44A6ED3990BB}" dt="2023-05-27T09:28:38.263" v="130" actId="478"/>
          <ac:spMkLst>
            <pc:docMk/>
            <pc:sldMk cId="3978341330" sldId="285"/>
            <ac:spMk id="19" creationId="{15531190-D12F-40A6-45A6-BCCB96ACD60B}"/>
          </ac:spMkLst>
        </pc:spChg>
        <pc:spChg chg="del">
          <ac:chgData name="Giacomo Orsenigo" userId="0e220530-cc31-4d23-a141-a9a10573e394" providerId="ADAL" clId="{E92F23E0-A0DA-4CCC-824D-44A6ED3990BB}" dt="2023-05-27T09:28:39.288" v="131" actId="478"/>
          <ac:spMkLst>
            <pc:docMk/>
            <pc:sldMk cId="3978341330" sldId="285"/>
            <ac:spMk id="21" creationId="{86056C09-D39B-BD52-4B1E-C9A7193EFFE8}"/>
          </ac:spMkLst>
        </pc:spChg>
        <pc:picChg chg="add mod">
          <ac:chgData name="Giacomo Orsenigo" userId="0e220530-cc31-4d23-a141-a9a10573e394" providerId="ADAL" clId="{E92F23E0-A0DA-4CCC-824D-44A6ED3990BB}" dt="2023-05-27T09:29:39.914" v="141" actId="1076"/>
          <ac:picMkLst>
            <pc:docMk/>
            <pc:sldMk cId="3978341330" sldId="285"/>
            <ac:picMk id="8" creationId="{1BEA0B9B-2F36-E079-A712-A5A409F97386}"/>
          </ac:picMkLst>
        </pc:picChg>
        <pc:picChg chg="add del mod">
          <ac:chgData name="Giacomo Orsenigo" userId="0e220530-cc31-4d23-a141-a9a10573e394" providerId="ADAL" clId="{E92F23E0-A0DA-4CCC-824D-44A6ED3990BB}" dt="2023-05-27T09:36:16.627" v="144" actId="478"/>
          <ac:picMkLst>
            <pc:docMk/>
            <pc:sldMk cId="3978341330" sldId="285"/>
            <ac:picMk id="10" creationId="{7F8A47DE-7431-17B6-F310-2D41FE5A3639}"/>
          </ac:picMkLst>
        </pc:picChg>
        <pc:picChg chg="add del mod">
          <ac:chgData name="Giacomo Orsenigo" userId="0e220530-cc31-4d23-a141-a9a10573e394" providerId="ADAL" clId="{E92F23E0-A0DA-4CCC-824D-44A6ED3990BB}" dt="2023-05-27T09:53:10.934" v="223" actId="21"/>
          <ac:picMkLst>
            <pc:docMk/>
            <pc:sldMk cId="3978341330" sldId="285"/>
            <ac:picMk id="12" creationId="{B64049DD-4625-BD4B-14C7-69F580EC6745}"/>
          </ac:picMkLst>
        </pc:picChg>
      </pc:sldChg>
      <pc:sldChg chg="delSp modSp add mod modNotesTx">
        <pc:chgData name="Giacomo Orsenigo" userId="0e220530-cc31-4d23-a141-a9a10573e394" providerId="ADAL" clId="{E92F23E0-A0DA-4CCC-824D-44A6ED3990BB}" dt="2023-05-27T11:21:05.434" v="708" actId="6549"/>
        <pc:sldMkLst>
          <pc:docMk/>
          <pc:sldMk cId="996842425" sldId="286"/>
        </pc:sldMkLst>
        <pc:spChg chg="mod">
          <ac:chgData name="Giacomo Orsenigo" userId="0e220530-cc31-4d23-a141-a9a10573e394" providerId="ADAL" clId="{E92F23E0-A0DA-4CCC-824D-44A6ED3990BB}" dt="2023-05-27T09:36:39.970" v="161" actId="20577"/>
          <ac:spMkLst>
            <pc:docMk/>
            <pc:sldMk cId="996842425" sldId="28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09:36:20.682" v="145" actId="478"/>
          <ac:picMkLst>
            <pc:docMk/>
            <pc:sldMk cId="996842425" sldId="286"/>
            <ac:picMk id="8" creationId="{1BEA0B9B-2F36-E079-A712-A5A409F97386}"/>
          </ac:picMkLst>
        </pc:picChg>
        <pc:picChg chg="mod">
          <ac:chgData name="Giacomo Orsenigo" userId="0e220530-cc31-4d23-a141-a9a10573e394" providerId="ADAL" clId="{E92F23E0-A0DA-4CCC-824D-44A6ED3990BB}" dt="2023-05-27T09:36:46.898" v="163" actId="1076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add del mod">
        <pc:chgData name="Giacomo Orsenigo" userId="0e220530-cc31-4d23-a141-a9a10573e394" providerId="ADAL" clId="{E92F23E0-A0DA-4CCC-824D-44A6ED3990BB}" dt="2023-05-27T10:16:06.059" v="344" actId="2696"/>
        <pc:sldMkLst>
          <pc:docMk/>
          <pc:sldMk cId="1427354119" sldId="287"/>
        </pc:sldMkLst>
        <pc:spChg chg="mod">
          <ac:chgData name="Giacomo Orsenigo" userId="0e220530-cc31-4d23-a141-a9a10573e394" providerId="ADAL" clId="{E92F23E0-A0DA-4CCC-824D-44A6ED3990BB}" dt="2023-05-27T09:39:05.511" v="221" actId="20577"/>
          <ac:spMkLst>
            <pc:docMk/>
            <pc:sldMk cId="1427354119" sldId="287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5:30.463" v="342" actId="21"/>
          <ac:picMkLst>
            <pc:docMk/>
            <pc:sldMk cId="1427354119" sldId="287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0:45.621" v="227" actId="21"/>
          <ac:picMkLst>
            <pc:docMk/>
            <pc:sldMk cId="1427354119" sldId="287"/>
            <ac:picMk id="7" creationId="{9C71EA7F-29EA-E8E3-B01F-C9ED5BA6EFBD}"/>
          </ac:picMkLst>
        </pc:picChg>
        <pc:picChg chg="del">
          <ac:chgData name="Giacomo Orsenigo" userId="0e220530-cc31-4d23-a141-a9a10573e394" providerId="ADAL" clId="{E92F23E0-A0DA-4CCC-824D-44A6ED3990BB}" dt="2023-05-27T09:38:27.866" v="165" actId="478"/>
          <ac:picMkLst>
            <pc:docMk/>
            <pc:sldMk cId="1427354119" sldId="287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1.522" v="703" actId="6549"/>
        <pc:sldMkLst>
          <pc:docMk/>
          <pc:sldMk cId="2631396429" sldId="288"/>
        </pc:sldMkLst>
        <pc:spChg chg="mod">
          <ac:chgData name="Giacomo Orsenigo" userId="0e220530-cc31-4d23-a141-a9a10573e394" providerId="ADAL" clId="{E92F23E0-A0DA-4CCC-824D-44A6ED3990BB}" dt="2023-05-27T10:15:10.330" v="340" actId="20577"/>
          <ac:spMkLst>
            <pc:docMk/>
            <pc:sldMk cId="2631396429" sldId="288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0:59.853" v="244" actId="478"/>
          <ac:picMkLst>
            <pc:docMk/>
            <pc:sldMk cId="2631396429" sldId="288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15:13.251" v="341" actId="478"/>
          <ac:picMkLst>
            <pc:docMk/>
            <pc:sldMk cId="2631396429" sldId="288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E92F23E0-A0DA-4CCC-824D-44A6ED3990BB}" dt="2023-05-27T10:15:31.993" v="343"/>
          <ac:picMkLst>
            <pc:docMk/>
            <pc:sldMk cId="2631396429" sldId="288"/>
            <ac:picMk id="7" creationId="{834DCED0-0915-33F6-B9B9-56895439E682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7.497" v="705" actId="6549"/>
        <pc:sldMkLst>
          <pc:docMk/>
          <pc:sldMk cId="2534684179" sldId="289"/>
        </pc:sldMkLst>
        <pc:spChg chg="mod">
          <ac:chgData name="Giacomo Orsenigo" userId="0e220530-cc31-4d23-a141-a9a10573e394" providerId="ADAL" clId="{E92F23E0-A0DA-4CCC-824D-44A6ED3990BB}" dt="2023-05-27T10:09:50.883" v="279" actId="20577"/>
          <ac:spMkLst>
            <pc:docMk/>
            <pc:sldMk cId="2534684179" sldId="289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1:56.108" v="270" actId="478"/>
          <ac:picMkLst>
            <pc:docMk/>
            <pc:sldMk cId="2534684179" sldId="289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9:33.677" v="272" actId="478"/>
          <ac:picMkLst>
            <pc:docMk/>
            <pc:sldMk cId="2534684179" sldId="289"/>
            <ac:picMk id="7" creationId="{2349D63A-0126-9A06-0AC0-0997E8C77F9E}"/>
          </ac:picMkLst>
        </pc:picChg>
        <pc:picChg chg="add del mod">
          <ac:chgData name="Giacomo Orsenigo" userId="0e220530-cc31-4d23-a141-a9a10573e394" providerId="ADAL" clId="{E92F23E0-A0DA-4CCC-824D-44A6ED3990BB}" dt="2023-05-27T10:11:04.411" v="280" actId="478"/>
          <ac:picMkLst>
            <pc:docMk/>
            <pc:sldMk cId="2534684179" sldId="289"/>
            <ac:picMk id="9" creationId="{960B07DD-72A6-E9E6-B1A8-9BA81ED3A8DA}"/>
          </ac:picMkLst>
        </pc:picChg>
        <pc:picChg chg="add mod">
          <ac:chgData name="Giacomo Orsenigo" userId="0e220530-cc31-4d23-a141-a9a10573e394" providerId="ADAL" clId="{E92F23E0-A0DA-4CCC-824D-44A6ED3990BB}" dt="2023-05-27T10:11:26.802" v="285" actId="1076"/>
          <ac:picMkLst>
            <pc:docMk/>
            <pc:sldMk cId="2534684179" sldId="289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31:31.862" v="710" actId="6549"/>
        <pc:sldMkLst>
          <pc:docMk/>
          <pc:sldMk cId="793247868" sldId="290"/>
        </pc:sldMkLst>
        <pc:spChg chg="mod">
          <ac:chgData name="Giacomo Orsenigo" userId="0e220530-cc31-4d23-a141-a9a10573e394" providerId="ADAL" clId="{E92F23E0-A0DA-4CCC-824D-44A6ED3990BB}" dt="2023-05-27T10:11:35.978" v="288" actId="20577"/>
          <ac:spMkLst>
            <pc:docMk/>
            <pc:sldMk cId="793247868" sldId="290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3:59.426" v="304" actId="478"/>
          <ac:picMkLst>
            <pc:docMk/>
            <pc:sldMk cId="793247868" sldId="290"/>
            <ac:picMk id="6" creationId="{CED901D1-61A1-9D3D-B501-BFD6717F21C8}"/>
          </ac:picMkLst>
        </pc:picChg>
        <pc:picChg chg="add mod">
          <ac:chgData name="Giacomo Orsenigo" userId="0e220530-cc31-4d23-a141-a9a10573e394" providerId="ADAL" clId="{E92F23E0-A0DA-4CCC-824D-44A6ED3990BB}" dt="2023-05-27T10:14:20.181" v="326" actId="1035"/>
          <ac:picMkLst>
            <pc:docMk/>
            <pc:sldMk cId="793247868" sldId="290"/>
            <ac:picMk id="8" creationId="{43D96609-8121-1099-7DB0-391D41A7AF70}"/>
          </ac:picMkLst>
        </pc:picChg>
        <pc:picChg chg="del">
          <ac:chgData name="Giacomo Orsenigo" userId="0e220530-cc31-4d23-a141-a9a10573e394" providerId="ADAL" clId="{E92F23E0-A0DA-4CCC-824D-44A6ED3990BB}" dt="2023-05-27T10:11:36.914" v="289" actId="478"/>
          <ac:picMkLst>
            <pc:docMk/>
            <pc:sldMk cId="793247868" sldId="290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9.217" v="702" actId="6549"/>
        <pc:sldMkLst>
          <pc:docMk/>
          <pc:sldMk cId="2890523739" sldId="291"/>
        </pc:sldMkLst>
        <pc:picChg chg="add del mod">
          <ac:chgData name="Giacomo Orsenigo" userId="0e220530-cc31-4d23-a141-a9a10573e394" providerId="ADAL" clId="{E92F23E0-A0DA-4CCC-824D-44A6ED3990BB}" dt="2023-05-27T10:19:21.272" v="346" actId="21"/>
          <ac:picMkLst>
            <pc:docMk/>
            <pc:sldMk cId="2890523739" sldId="291"/>
            <ac:picMk id="7" creationId="{45C425EB-DF26-3BF5-6A54-15AF8988990F}"/>
          </ac:picMkLst>
        </pc:picChg>
        <pc:picChg chg="add del mod">
          <ac:chgData name="Giacomo Orsenigo" userId="0e220530-cc31-4d23-a141-a9a10573e394" providerId="ADAL" clId="{E92F23E0-A0DA-4CCC-824D-44A6ED3990BB}" dt="2023-05-27T10:33:59.147" v="369"/>
          <ac:picMkLst>
            <pc:docMk/>
            <pc:sldMk cId="2890523739" sldId="291"/>
            <ac:picMk id="9" creationId="{30E3CA34-434B-260A-83D9-BDBD4EF7329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1:02.827" v="707" actId="6549"/>
        <pc:sldMkLst>
          <pc:docMk/>
          <pc:sldMk cId="3185439436" sldId="292"/>
        </pc:sldMkLst>
        <pc:spChg chg="mod">
          <ac:chgData name="Giacomo Orsenigo" userId="0e220530-cc31-4d23-a141-a9a10573e394" providerId="ADAL" clId="{E92F23E0-A0DA-4CCC-824D-44A6ED3990BB}" dt="2023-05-27T10:19:33.239" v="355" actId="20577"/>
          <ac:spMkLst>
            <pc:docMk/>
            <pc:sldMk cId="3185439436" sldId="292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20:05.486" v="363" actId="478"/>
          <ac:picMkLst>
            <pc:docMk/>
            <pc:sldMk cId="3185439436" sldId="292"/>
            <ac:picMk id="3" creationId="{D0E28F16-7141-1DAD-4776-973449AB7047}"/>
          </ac:picMkLst>
        </pc:picChg>
        <pc:picChg chg="add mod">
          <ac:chgData name="Giacomo Orsenigo" userId="0e220530-cc31-4d23-a141-a9a10573e394" providerId="ADAL" clId="{E92F23E0-A0DA-4CCC-824D-44A6ED3990BB}" dt="2023-05-27T10:21:38.962" v="367" actId="1076"/>
          <ac:picMkLst>
            <pc:docMk/>
            <pc:sldMk cId="3185439436" sldId="292"/>
            <ac:picMk id="7" creationId="{FA168B97-FB23-34E3-5A91-0137D54E32DE}"/>
          </ac:picMkLst>
        </pc:picChg>
        <pc:picChg chg="del">
          <ac:chgData name="Giacomo Orsenigo" userId="0e220530-cc31-4d23-a141-a9a10573e394" providerId="ADAL" clId="{E92F23E0-A0DA-4CCC-824D-44A6ED3990BB}" dt="2023-05-27T10:19:34.418" v="356" actId="478"/>
          <ac:picMkLst>
            <pc:docMk/>
            <pc:sldMk cId="3185439436" sldId="292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6.922" v="701" actId="6549"/>
        <pc:sldMkLst>
          <pc:docMk/>
          <pc:sldMk cId="3414035763" sldId="293"/>
        </pc:sldMkLst>
        <pc:spChg chg="mod">
          <ac:chgData name="Giacomo Orsenigo" userId="0e220530-cc31-4d23-a141-a9a10573e394" providerId="ADAL" clId="{E92F23E0-A0DA-4CCC-824D-44A6ED3990BB}" dt="2023-05-27T10:41:51.247" v="447" actId="20577"/>
          <ac:spMkLst>
            <pc:docMk/>
            <pc:sldMk cId="3414035763" sldId="293"/>
            <ac:spMk id="2" creationId="{2F0F54F1-30A2-8CB0-FB41-D453BFB68609}"/>
          </ac:spMkLst>
        </pc:spChg>
        <pc:spChg chg="add del mod">
          <ac:chgData name="Giacomo Orsenigo" userId="0e220530-cc31-4d23-a141-a9a10573e394" providerId="ADAL" clId="{E92F23E0-A0DA-4CCC-824D-44A6ED3990BB}" dt="2023-05-27T10:34:31.133" v="405" actId="478"/>
          <ac:spMkLst>
            <pc:docMk/>
            <pc:sldMk cId="3414035763" sldId="293"/>
            <ac:spMk id="7" creationId="{73BB3B67-4022-8FE5-70CB-0AF8653A0DC5}"/>
          </ac:spMkLst>
        </pc:spChg>
        <pc:picChg chg="del">
          <ac:chgData name="Giacomo Orsenigo" userId="0e220530-cc31-4d23-a141-a9a10573e394" providerId="ADAL" clId="{E92F23E0-A0DA-4CCC-824D-44A6ED3990BB}" dt="2023-05-27T10:34:26.818" v="402" actId="478"/>
          <ac:picMkLst>
            <pc:docMk/>
            <pc:sldMk cId="3414035763" sldId="293"/>
            <ac:picMk id="6" creationId="{53EA688E-AC6F-6DDB-7259-DE6EEA822636}"/>
          </ac:picMkLst>
        </pc:picChg>
        <pc:picChg chg="add del mod">
          <ac:chgData name="Giacomo Orsenigo" userId="0e220530-cc31-4d23-a141-a9a10573e394" providerId="ADAL" clId="{E92F23E0-A0DA-4CCC-824D-44A6ED3990BB}" dt="2023-05-27T10:35:23.847" v="407" actId="478"/>
          <ac:picMkLst>
            <pc:docMk/>
            <pc:sldMk cId="3414035763" sldId="293"/>
            <ac:picMk id="9" creationId="{488AC57A-5A2C-DEE9-54D1-F8E3CFB10B44}"/>
          </ac:picMkLst>
        </pc:picChg>
        <pc:picChg chg="add del mod">
          <ac:chgData name="Giacomo Orsenigo" userId="0e220530-cc31-4d23-a141-a9a10573e394" providerId="ADAL" clId="{E92F23E0-A0DA-4CCC-824D-44A6ED3990BB}" dt="2023-05-27T10:41:17.601" v="421" actId="478"/>
          <ac:picMkLst>
            <pc:docMk/>
            <pc:sldMk cId="3414035763" sldId="293"/>
            <ac:picMk id="11" creationId="{E58DD613-B543-A42A-0235-7D0E12C1F403}"/>
          </ac:picMkLst>
        </pc:picChg>
        <pc:picChg chg="add mod">
          <ac:chgData name="Giacomo Orsenigo" userId="0e220530-cc31-4d23-a141-a9a10573e394" providerId="ADAL" clId="{E92F23E0-A0DA-4CCC-824D-44A6ED3990BB}" dt="2023-05-27T10:41:33.276" v="438" actId="1036"/>
          <ac:picMkLst>
            <pc:docMk/>
            <pc:sldMk cId="3414035763" sldId="293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1.490" v="700" actId="6549"/>
        <pc:sldMkLst>
          <pc:docMk/>
          <pc:sldMk cId="382949289" sldId="294"/>
        </pc:sldMkLst>
        <pc:spChg chg="mod">
          <ac:chgData name="Giacomo Orsenigo" userId="0e220530-cc31-4d23-a141-a9a10573e394" providerId="ADAL" clId="{E92F23E0-A0DA-4CCC-824D-44A6ED3990BB}" dt="2023-05-27T10:41:57.050" v="450" actId="20577"/>
          <ac:spMkLst>
            <pc:docMk/>
            <pc:sldMk cId="382949289" sldId="294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0:42:16.586" v="459" actId="14100"/>
          <ac:picMkLst>
            <pc:docMk/>
            <pc:sldMk cId="382949289" sldId="294"/>
            <ac:picMk id="6" creationId="{2D8AF331-4924-6B66-9705-AC603306BFB9}"/>
          </ac:picMkLst>
        </pc:picChg>
        <pc:picChg chg="del">
          <ac:chgData name="Giacomo Orsenigo" userId="0e220530-cc31-4d23-a141-a9a10573e394" providerId="ADAL" clId="{E92F23E0-A0DA-4CCC-824D-44A6ED3990BB}" dt="2023-05-27T10:41:58.109" v="451" actId="478"/>
          <ac:picMkLst>
            <pc:docMk/>
            <pc:sldMk cId="382949289" sldId="294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9.681" v="706" actId="6549"/>
        <pc:sldMkLst>
          <pc:docMk/>
          <pc:sldMk cId="3407036406" sldId="295"/>
        </pc:sldMkLst>
        <pc:spChg chg="mod">
          <ac:chgData name="Giacomo Orsenigo" userId="0e220530-cc31-4d23-a141-a9a10573e394" providerId="ADAL" clId="{E92F23E0-A0DA-4CCC-824D-44A6ED3990BB}" dt="2023-05-27T10:49:11.428" v="464" actId="20577"/>
          <ac:spMkLst>
            <pc:docMk/>
            <pc:sldMk cId="3407036406" sldId="295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0:49:25.363" v="467" actId="478"/>
          <ac:graphicFrameMkLst>
            <pc:docMk/>
            <pc:sldMk cId="3407036406" sldId="295"/>
            <ac:graphicFrameMk id="3" creationId="{78BD0B2D-5DE4-BF6D-81A8-5310088C05DD}"/>
          </ac:graphicFrameMkLst>
        </pc:graphicFrameChg>
        <pc:picChg chg="del">
          <ac:chgData name="Giacomo Orsenigo" userId="0e220530-cc31-4d23-a141-a9a10573e394" providerId="ADAL" clId="{E92F23E0-A0DA-4CCC-824D-44A6ED3990BB}" dt="2023-05-27T10:49:12.528" v="465" actId="478"/>
          <ac:picMkLst>
            <pc:docMk/>
            <pc:sldMk cId="3407036406" sldId="295"/>
            <ac:picMk id="7" creationId="{FA168B97-FB23-34E3-5A91-0137D54E32DE}"/>
          </ac:picMkLst>
        </pc:picChg>
        <pc:picChg chg="add mod">
          <ac:chgData name="Giacomo Orsenigo" userId="0e220530-cc31-4d23-a141-a9a10573e394" providerId="ADAL" clId="{E92F23E0-A0DA-4CCC-824D-44A6ED3990BB}" dt="2023-05-27T10:49:39.258" v="471" actId="1076"/>
          <ac:picMkLst>
            <pc:docMk/>
            <pc:sldMk cId="3407036406" sldId="295"/>
            <ac:picMk id="8" creationId="{9248E458-8420-2606-53A3-2D671D859F13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8.770" v="699" actId="6549"/>
        <pc:sldMkLst>
          <pc:docMk/>
          <pc:sldMk cId="516033390" sldId="296"/>
        </pc:sldMkLst>
        <pc:spChg chg="mod">
          <ac:chgData name="Giacomo Orsenigo" userId="0e220530-cc31-4d23-a141-a9a10573e394" providerId="ADAL" clId="{E92F23E0-A0DA-4CCC-824D-44A6ED3990BB}" dt="2023-05-27T10:54:45.642" v="553" actId="20577"/>
          <ac:spMkLst>
            <pc:docMk/>
            <pc:sldMk cId="516033390" sldId="29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53:29.961" v="493" actId="478"/>
          <ac:picMkLst>
            <pc:docMk/>
            <pc:sldMk cId="516033390" sldId="296"/>
            <ac:picMk id="6" creationId="{2D8AF331-4924-6B66-9705-AC603306BFB9}"/>
          </ac:picMkLst>
        </pc:picChg>
        <pc:picChg chg="add mod">
          <ac:chgData name="Giacomo Orsenigo" userId="0e220530-cc31-4d23-a141-a9a10573e394" providerId="ADAL" clId="{E92F23E0-A0DA-4CCC-824D-44A6ED3990BB}" dt="2023-05-27T10:54:09.530" v="503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6.474" v="698" actId="6549"/>
        <pc:sldMkLst>
          <pc:docMk/>
          <pc:sldMk cId="2408938345" sldId="297"/>
        </pc:sldMkLst>
        <pc:spChg chg="mod">
          <ac:chgData name="Giacomo Orsenigo" userId="0e220530-cc31-4d23-a141-a9a10573e394" providerId="ADAL" clId="{E92F23E0-A0DA-4CCC-824D-44A6ED3990BB}" dt="2023-05-27T10:55:13.292" v="563" actId="20577"/>
          <ac:spMkLst>
            <pc:docMk/>
            <pc:sldMk cId="2408938345" sldId="297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05:43.117" v="566"/>
          <ac:graphicFrameMkLst>
            <pc:docMk/>
            <pc:sldMk cId="2408938345" sldId="297"/>
            <ac:graphicFrameMk id="3" creationId="{F26B3CB0-4AF2-9285-E34B-C4EAD3EEF92D}"/>
          </ac:graphicFrameMkLst>
        </pc:graphicFrameChg>
        <pc:picChg chg="del">
          <ac:chgData name="Giacomo Orsenigo" userId="0e220530-cc31-4d23-a141-a9a10573e394" providerId="ADAL" clId="{E92F23E0-A0DA-4CCC-824D-44A6ED3990BB}" dt="2023-05-27T10:55:15.551" v="564" actId="478"/>
          <ac:picMkLst>
            <pc:docMk/>
            <pc:sldMk cId="2408938345" sldId="297"/>
            <ac:picMk id="7" creationId="{3CCCC557-2C94-834A-B234-FCBAD6F5CA54}"/>
          </ac:picMkLst>
        </pc:picChg>
        <pc:picChg chg="add del mod">
          <ac:chgData name="Giacomo Orsenigo" userId="0e220530-cc31-4d23-a141-a9a10573e394" providerId="ADAL" clId="{E92F23E0-A0DA-4CCC-824D-44A6ED3990BB}" dt="2023-05-27T11:07:06.801" v="583" actId="478"/>
          <ac:picMkLst>
            <pc:docMk/>
            <pc:sldMk cId="2408938345" sldId="297"/>
            <ac:picMk id="8" creationId="{96BAE749-3852-FB07-09C4-759AD659C610}"/>
          </ac:picMkLst>
        </pc:picChg>
        <pc:picChg chg="add mod">
          <ac:chgData name="Giacomo Orsenigo" userId="0e220530-cc31-4d23-a141-a9a10573e394" providerId="ADAL" clId="{E92F23E0-A0DA-4CCC-824D-44A6ED3990BB}" dt="2023-05-27T11:07:41.026" v="601" actId="1036"/>
          <ac:picMkLst>
            <pc:docMk/>
            <pc:sldMk cId="2408938345" sldId="297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3.930" v="697" actId="6549"/>
        <pc:sldMkLst>
          <pc:docMk/>
          <pc:sldMk cId="1734778151" sldId="298"/>
        </pc:sldMkLst>
        <pc:spChg chg="mod">
          <ac:chgData name="Giacomo Orsenigo" userId="0e220530-cc31-4d23-a141-a9a10573e394" providerId="ADAL" clId="{E92F23E0-A0DA-4CCC-824D-44A6ED3990BB}" dt="2023-05-27T11:12:00.613" v="653" actId="27636"/>
          <ac:spMkLst>
            <pc:docMk/>
            <pc:sldMk cId="1734778151" sldId="298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12:12.069" v="656"/>
          <ac:graphicFrameMkLst>
            <pc:docMk/>
            <pc:sldMk cId="1734778151" sldId="298"/>
            <ac:graphicFrameMk id="3" creationId="{3D2F74D2-5C88-4E48-7777-2390829A6F66}"/>
          </ac:graphicFrameMkLst>
        </pc:graphicFrameChg>
        <pc:picChg chg="add del mod">
          <ac:chgData name="Giacomo Orsenigo" userId="0e220530-cc31-4d23-a141-a9a10573e394" providerId="ADAL" clId="{E92F23E0-A0DA-4CCC-824D-44A6ED3990BB}" dt="2023-05-27T11:15:50.329" v="687" actId="478"/>
          <ac:picMkLst>
            <pc:docMk/>
            <pc:sldMk cId="1734778151" sldId="298"/>
            <ac:picMk id="7" creationId="{33BC43E1-F565-C742-E208-8B742D6C3017}"/>
          </ac:picMkLst>
        </pc:picChg>
        <pc:picChg chg="add mod">
          <ac:chgData name="Giacomo Orsenigo" userId="0e220530-cc31-4d23-a141-a9a10573e394" providerId="ADAL" clId="{E92F23E0-A0DA-4CCC-824D-44A6ED3990BB}" dt="2023-05-27T11:16:06.626" v="695" actId="1036"/>
          <ac:picMkLst>
            <pc:docMk/>
            <pc:sldMk cId="1734778151" sldId="298"/>
            <ac:picMk id="9" creationId="{20998C9E-DBA1-5568-70B9-968481B65E0D}"/>
          </ac:picMkLst>
        </pc:picChg>
        <pc:picChg chg="del">
          <ac:chgData name="Giacomo Orsenigo" userId="0e220530-cc31-4d23-a141-a9a10573e394" providerId="ADAL" clId="{E92F23E0-A0DA-4CCC-824D-44A6ED3990BB}" dt="2023-05-27T11:12:03.586" v="654" actId="478"/>
          <ac:picMkLst>
            <pc:docMk/>
            <pc:sldMk cId="1734778151" sldId="298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29.478" v="696" actId="6549"/>
        <pc:sldMkLst>
          <pc:docMk/>
          <pc:sldMk cId="2094729163" sldId="299"/>
        </pc:sldMkLst>
        <pc:spChg chg="mod">
          <ac:chgData name="Giacomo Orsenigo" userId="0e220530-cc31-4d23-a141-a9a10573e394" providerId="ADAL" clId="{E92F23E0-A0DA-4CCC-824D-44A6ED3990BB}" dt="2023-05-27T11:14:45.785" v="680" actId="14100"/>
          <ac:spMkLst>
            <pc:docMk/>
            <pc:sldMk cId="2094729163" sldId="299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1:15:04.065" v="686" actId="1036"/>
          <ac:picMkLst>
            <pc:docMk/>
            <pc:sldMk cId="2094729163" sldId="299"/>
            <ac:picMk id="6" creationId="{42A2730F-C04A-AC18-4DDD-A4A0992953C2}"/>
          </ac:picMkLst>
        </pc:picChg>
        <pc:picChg chg="del">
          <ac:chgData name="Giacomo Orsenigo" userId="0e220530-cc31-4d23-a141-a9a10573e394" providerId="ADAL" clId="{E92F23E0-A0DA-4CCC-824D-44A6ED3990BB}" dt="2023-05-27T11:14:47.010" v="681" actId="478"/>
          <ac:picMkLst>
            <pc:docMk/>
            <pc:sldMk cId="2094729163" sldId="299"/>
            <ac:picMk id="7" creationId="{33BC43E1-F565-C742-E208-8B742D6C3017}"/>
          </ac:picMkLst>
        </pc:picChg>
      </pc:sldChg>
    </pc:docChg>
  </pc:docChgLst>
  <pc:docChgLst>
    <pc:chgData name="Federico Saccani" userId="S::10700471@polimi.it::b6dd2c5c-0a47-4a0a-ae86-e0cc5a0bcfb7" providerId="AD" clId="Web-{4FF7F856-5F48-49A8-9B59-3E085216BA25}"/>
    <pc:docChg chg="modSld">
      <pc:chgData name="Federico Saccani" userId="S::10700471@polimi.it::b6dd2c5c-0a47-4a0a-ae86-e0cc5a0bcfb7" providerId="AD" clId="Web-{4FF7F856-5F48-49A8-9B59-3E085216BA25}" dt="2023-05-28T10:36:15.349" v="12" actId="20577"/>
      <pc:docMkLst>
        <pc:docMk/>
      </pc:docMkLst>
      <pc:sldChg chg="modSp">
        <pc:chgData name="Federico Saccani" userId="S::10700471@polimi.it::b6dd2c5c-0a47-4a0a-ae86-e0cc5a0bcfb7" providerId="AD" clId="Web-{4FF7F856-5F48-49A8-9B59-3E085216BA25}" dt="2023-05-28T10:36:15.349" v="12" actId="20577"/>
        <pc:sldMkLst>
          <pc:docMk/>
          <pc:sldMk cId="3625851141" sldId="266"/>
        </pc:sldMkLst>
        <pc:spChg chg="mod">
          <ac:chgData name="Federico Saccani" userId="S::10700471@polimi.it::b6dd2c5c-0a47-4a0a-ae86-e0cc5a0bcfb7" providerId="AD" clId="Web-{4FF7F856-5F48-49A8-9B59-3E085216BA25}" dt="2023-05-28T10:36:15.349" v="12" actId="20577"/>
          <ac:spMkLst>
            <pc:docMk/>
            <pc:sldMk cId="3625851141" sldId="266"/>
            <ac:spMk id="19" creationId="{F8B5EDDA-530F-C5F1-0FAD-87CFA2397902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44.410" v="3" actId="1076"/>
          <ac:spMkLst>
            <pc:docMk/>
            <pc:sldMk cId="3625851141" sldId="266"/>
            <ac:spMk id="20" creationId="{873D5F4F-25BB-A512-C7DD-62BFC61584FF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55.910" v="8" actId="14100"/>
          <ac:spMkLst>
            <pc:docMk/>
            <pc:sldMk cId="3625851141" sldId="266"/>
            <ac:spMk id="35" creationId="{CC94D1C6-C95D-24F6-DBC5-E2C61A3295A2}"/>
          </ac:spMkLst>
        </pc:spChg>
        <pc:spChg chg="mod">
          <ac:chgData name="Federico Saccani" userId="S::10700471@polimi.it::b6dd2c5c-0a47-4a0a-ae86-e0cc5a0bcfb7" providerId="AD" clId="Web-{4FF7F856-5F48-49A8-9B59-3E085216BA25}" dt="2023-05-28T10:36:02.536" v="9" actId="1076"/>
          <ac:spMkLst>
            <pc:docMk/>
            <pc:sldMk cId="3625851141" sldId="266"/>
            <ac:spMk id="45" creationId="{2B78D400-6688-08B2-B1B9-04979CD23E77}"/>
          </ac:spMkLst>
        </pc:spChg>
      </pc:sldChg>
    </pc:docChg>
  </pc:docChgLst>
  <pc:docChgLst>
    <pc:chgData name="Giacomo Orsenigo" userId="0e220530-cc31-4d23-a141-a9a10573e394" providerId="ADAL" clId="{48ED8C06-4977-4848-B74F-A1B8F2BD70CD}"/>
    <pc:docChg chg="undo custSel addSld delSld modSld modMainMaster">
      <pc:chgData name="Giacomo Orsenigo" userId="0e220530-cc31-4d23-a141-a9a10573e394" providerId="ADAL" clId="{48ED8C06-4977-4848-B74F-A1B8F2BD70CD}" dt="2023-05-29T14:38:13.705" v="447" actId="2696"/>
      <pc:docMkLst>
        <pc:docMk/>
      </pc:docMkLst>
      <pc:sldChg chg="modSp mod">
        <pc:chgData name="Giacomo Orsenigo" userId="0e220530-cc31-4d23-a141-a9a10573e394" providerId="ADAL" clId="{48ED8C06-4977-4848-B74F-A1B8F2BD70CD}" dt="2023-05-29T13:24:58.688" v="328" actId="1037"/>
        <pc:sldMkLst>
          <pc:docMk/>
          <pc:sldMk cId="3625851141" sldId="266"/>
        </pc:sldMkLst>
        <pc:spChg chg="mod">
          <ac:chgData name="Giacomo Orsenigo" userId="0e220530-cc31-4d23-a141-a9a10573e394" providerId="ADAL" clId="{48ED8C06-4977-4848-B74F-A1B8F2BD70CD}" dt="2023-05-29T13:24:53.364" v="324" actId="1038"/>
          <ac:spMkLst>
            <pc:docMk/>
            <pc:sldMk cId="3625851141" sldId="266"/>
            <ac:spMk id="45" creationId="{2B78D400-6688-08B2-B1B9-04979CD23E77}"/>
          </ac:spMkLst>
        </pc:spChg>
        <pc:spChg chg="mod">
          <ac:chgData name="Giacomo Orsenigo" userId="0e220530-cc31-4d23-a141-a9a10573e394" providerId="ADAL" clId="{48ED8C06-4977-4848-B74F-A1B8F2BD70CD}" dt="2023-05-29T13:24:58.688" v="328" actId="1037"/>
          <ac:spMkLst>
            <pc:docMk/>
            <pc:sldMk cId="3625851141" sldId="266"/>
            <ac:spMk id="50" creationId="{FCEBFE7C-09D1-C3E7-35B8-2075EEECF39E}"/>
          </ac:spMkLst>
        </pc:spChg>
      </pc:sldChg>
      <pc:sldChg chg="modSp mod">
        <pc:chgData name="Giacomo Orsenigo" userId="0e220530-cc31-4d23-a141-a9a10573e394" providerId="ADAL" clId="{48ED8C06-4977-4848-B74F-A1B8F2BD70CD}" dt="2023-05-28T14:29:08.895" v="90" actId="13926"/>
        <pc:sldMkLst>
          <pc:docMk/>
          <pc:sldMk cId="1591246862" sldId="267"/>
        </pc:sldMkLst>
        <pc:spChg chg="mod">
          <ac:chgData name="Giacomo Orsenigo" userId="0e220530-cc31-4d23-a141-a9a10573e394" providerId="ADAL" clId="{48ED8C06-4977-4848-B74F-A1B8F2BD70CD}" dt="2023-05-28T14:29:08.895" v="90" actId="13926"/>
          <ac:spMkLst>
            <pc:docMk/>
            <pc:sldMk cId="1591246862" sldId="267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4.690" v="91" actId="13926"/>
        <pc:sldMkLst>
          <pc:docMk/>
          <pc:sldMk cId="2412580918" sldId="268"/>
        </pc:sldMkLst>
        <pc:spChg chg="mod">
          <ac:chgData name="Giacomo Orsenigo" userId="0e220530-cc31-4d23-a141-a9a10573e394" providerId="ADAL" clId="{48ED8C06-4977-4848-B74F-A1B8F2BD70CD}" dt="2023-05-28T14:29:14.690" v="91" actId="13926"/>
          <ac:spMkLst>
            <pc:docMk/>
            <pc:sldMk cId="2412580918" sldId="268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8.189" v="92" actId="13926"/>
        <pc:sldMkLst>
          <pc:docMk/>
          <pc:sldMk cId="517060727" sldId="269"/>
        </pc:sldMkLst>
        <pc:spChg chg="mod">
          <ac:chgData name="Giacomo Orsenigo" userId="0e220530-cc31-4d23-a141-a9a10573e394" providerId="ADAL" clId="{48ED8C06-4977-4848-B74F-A1B8F2BD70CD}" dt="2023-05-28T14:29:18.189" v="92" actId="13926"/>
          <ac:spMkLst>
            <pc:docMk/>
            <pc:sldMk cId="517060727" sldId="269"/>
            <ac:spMk id="81" creationId="{E9954EC4-F68F-57B8-B1B8-226B43453E91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4:29:09.979" v="423" actId="732"/>
        <pc:sldMkLst>
          <pc:docMk/>
          <pc:sldMk cId="4028175250" sldId="271"/>
        </pc:sldMkLst>
        <pc:spChg chg="add del">
          <ac:chgData name="Giacomo Orsenigo" userId="0e220530-cc31-4d23-a141-a9a10573e394" providerId="ADAL" clId="{48ED8C06-4977-4848-B74F-A1B8F2BD70CD}" dt="2023-05-29T14:26:26.114" v="406" actId="22"/>
          <ac:spMkLst>
            <pc:docMk/>
            <pc:sldMk cId="4028175250" sldId="271"/>
            <ac:spMk id="8" creationId="{FAE2971D-631D-53F2-F295-880D7DEEC520}"/>
          </ac:spMkLst>
        </pc:spChg>
        <pc:picChg chg="add del mod">
          <ac:chgData name="Giacomo Orsenigo" userId="0e220530-cc31-4d23-a141-a9a10573e394" providerId="ADAL" clId="{48ED8C06-4977-4848-B74F-A1B8F2BD70CD}" dt="2023-05-29T14:26:22.927" v="403"/>
          <ac:picMkLst>
            <pc:docMk/>
            <pc:sldMk cId="4028175250" sldId="271"/>
            <ac:picMk id="6" creationId="{8B1945D0-2E19-04E9-BF08-DBABC90DD8C8}"/>
          </ac:picMkLst>
        </pc:picChg>
        <pc:picChg chg="add mod modCrop">
          <ac:chgData name="Giacomo Orsenigo" userId="0e220530-cc31-4d23-a141-a9a10573e394" providerId="ADAL" clId="{48ED8C06-4977-4848-B74F-A1B8F2BD70CD}" dt="2023-05-29T14:29:09.979" v="423" actId="732"/>
          <ac:picMkLst>
            <pc:docMk/>
            <pc:sldMk cId="4028175250" sldId="271"/>
            <ac:picMk id="10" creationId="{3F8382A2-B8BF-8351-330C-9CE314555647}"/>
          </ac:picMkLst>
        </pc:picChg>
        <pc:picChg chg="del">
          <ac:chgData name="Giacomo Orsenigo" userId="0e220530-cc31-4d23-a141-a9a10573e394" providerId="ADAL" clId="{48ED8C06-4977-4848-B74F-A1B8F2BD70CD}" dt="2023-05-29T14:26:25.208" v="404" actId="478"/>
          <ac:picMkLst>
            <pc:docMk/>
            <pc:sldMk cId="4028175250" sldId="271"/>
            <ac:picMk id="102" creationId="{9739EFB3-F4AF-53F1-C2E1-C8490CDB169B}"/>
          </ac:picMkLst>
        </pc:picChg>
      </pc:sldChg>
      <pc:sldChg chg="modSp mod">
        <pc:chgData name="Giacomo Orsenigo" userId="0e220530-cc31-4d23-a141-a9a10573e394" providerId="ADAL" clId="{48ED8C06-4977-4848-B74F-A1B8F2BD70CD}" dt="2023-05-28T14:42:23.288" v="94" actId="1076"/>
        <pc:sldMkLst>
          <pc:docMk/>
          <pc:sldMk cId="708943143" sldId="273"/>
        </pc:sldMkLst>
        <pc:spChg chg="mod">
          <ac:chgData name="Giacomo Orsenigo" userId="0e220530-cc31-4d23-a141-a9a10573e394" providerId="ADAL" clId="{48ED8C06-4977-4848-B74F-A1B8F2BD70CD}" dt="2023-05-28T14:42:23.288" v="94" actId="1076"/>
          <ac:spMkLst>
            <pc:docMk/>
            <pc:sldMk cId="708943143" sldId="273"/>
            <ac:spMk id="85" creationId="{7518170A-4250-96F3-9BD7-B40B6E97D1CF}"/>
          </ac:spMkLst>
        </pc:spChg>
        <pc:spChg chg="mod">
          <ac:chgData name="Giacomo Orsenigo" userId="0e220530-cc31-4d23-a141-a9a10573e394" providerId="ADAL" clId="{48ED8C06-4977-4848-B74F-A1B8F2BD70CD}" dt="2023-05-28T14:42:17.116" v="93" actId="14100"/>
          <ac:spMkLst>
            <pc:docMk/>
            <pc:sldMk cId="708943143" sldId="273"/>
            <ac:spMk id="95" creationId="{638A2532-29F6-1F59-7F89-CC2E548BF46E}"/>
          </ac:spMkLst>
        </pc:spChg>
      </pc:sldChg>
      <pc:sldChg chg="modSp mod">
        <pc:chgData name="Giacomo Orsenigo" userId="0e220530-cc31-4d23-a141-a9a10573e394" providerId="ADAL" clId="{48ED8C06-4977-4848-B74F-A1B8F2BD70CD}" dt="2023-05-28T15:53:00.207" v="105" actId="5793"/>
        <pc:sldMkLst>
          <pc:docMk/>
          <pc:sldMk cId="3971417727" sldId="276"/>
        </pc:sldMkLst>
        <pc:spChg chg="mod">
          <ac:chgData name="Giacomo Orsenigo" userId="0e220530-cc31-4d23-a141-a9a10573e394" providerId="ADAL" clId="{48ED8C06-4977-4848-B74F-A1B8F2BD70CD}" dt="2023-05-28T15:53:00.207" v="105" actId="5793"/>
          <ac:spMkLst>
            <pc:docMk/>
            <pc:sldMk cId="3971417727" sldId="276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8T15:53:03.399" v="108" actId="5793"/>
        <pc:sldMkLst>
          <pc:docMk/>
          <pc:sldMk cId="3239273435" sldId="277"/>
        </pc:sldMkLst>
        <pc:spChg chg="mod">
          <ac:chgData name="Giacomo Orsenigo" userId="0e220530-cc31-4d23-a141-a9a10573e394" providerId="ADAL" clId="{48ED8C06-4977-4848-B74F-A1B8F2BD70CD}" dt="2023-05-28T15:53:03.399" v="108" actId="5793"/>
          <ac:spMkLst>
            <pc:docMk/>
            <pc:sldMk cId="3239273435" sldId="277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9T12:17:13.956" v="119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48ED8C06-4977-4848-B74F-A1B8F2BD70CD}" dt="2023-05-29T12:17:13.956" v="119" actId="20577"/>
          <ac:spMkLst>
            <pc:docMk/>
            <pc:sldMk cId="2828171829" sldId="281"/>
            <ac:spMk id="19" creationId="{15531190-D12F-40A6-45A6-BCCB96ACD60B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2:49:52.872" v="159" actId="1076"/>
        <pc:sldMkLst>
          <pc:docMk/>
          <pc:sldMk cId="996842425" sldId="286"/>
        </pc:sldMkLst>
        <pc:picChg chg="add mod">
          <ac:chgData name="Giacomo Orsenigo" userId="0e220530-cc31-4d23-a141-a9a10573e394" providerId="ADAL" clId="{48ED8C06-4977-4848-B74F-A1B8F2BD70CD}" dt="2023-05-29T12:49:52.872" v="159" actId="1076"/>
          <ac:picMkLst>
            <pc:docMk/>
            <pc:sldMk cId="996842425" sldId="286"/>
            <ac:picMk id="6" creationId="{6B272717-E88A-281A-C1D2-CBDBC99F5E52}"/>
          </ac:picMkLst>
        </pc:picChg>
        <pc:picChg chg="del">
          <ac:chgData name="Giacomo Orsenigo" userId="0e220530-cc31-4d23-a141-a9a10573e394" providerId="ADAL" clId="{48ED8C06-4977-4848-B74F-A1B8F2BD70CD}" dt="2023-05-29T12:49:46.774" v="156" actId="478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8T12:53:42.895" v="59" actId="14100"/>
        <pc:sldMkLst>
          <pc:docMk/>
          <pc:sldMk cId="2534684179" sldId="289"/>
        </pc:sldMkLst>
        <pc:picChg chg="add mod">
          <ac:chgData name="Giacomo Orsenigo" userId="0e220530-cc31-4d23-a141-a9a10573e394" providerId="ADAL" clId="{48ED8C06-4977-4848-B74F-A1B8F2BD70CD}" dt="2023-05-28T12:53:42.895" v="59" actId="14100"/>
          <ac:picMkLst>
            <pc:docMk/>
            <pc:sldMk cId="2534684179" sldId="289"/>
            <ac:picMk id="6" creationId="{8CC64198-768F-8699-72C4-D4005124F85A}"/>
          </ac:picMkLst>
        </pc:picChg>
        <pc:picChg chg="del mod">
          <ac:chgData name="Giacomo Orsenigo" userId="0e220530-cc31-4d23-a141-a9a10573e394" providerId="ADAL" clId="{48ED8C06-4977-4848-B74F-A1B8F2BD70CD}" dt="2023-05-28T12:50:14.558" v="44" actId="478"/>
          <ac:picMkLst>
            <pc:docMk/>
            <pc:sldMk cId="2534684179" sldId="289"/>
            <ac:picMk id="11" creationId="{A5E0830C-AD28-3764-4D04-5FBFD889DB54}"/>
          </ac:picMkLst>
        </pc:picChg>
      </pc:sldChg>
      <pc:sldChg chg="modSp del mod">
        <pc:chgData name="Giacomo Orsenigo" userId="0e220530-cc31-4d23-a141-a9a10573e394" providerId="ADAL" clId="{48ED8C06-4977-4848-B74F-A1B8F2BD70CD}" dt="2023-05-29T12:59:57.514" v="223" actId="2696"/>
        <pc:sldMkLst>
          <pc:docMk/>
          <pc:sldMk cId="793247868" sldId="290"/>
        </pc:sldMkLst>
        <pc:picChg chg="mod">
          <ac:chgData name="Giacomo Orsenigo" userId="0e220530-cc31-4d23-a141-a9a10573e394" providerId="ADAL" clId="{48ED8C06-4977-4848-B74F-A1B8F2BD70CD}" dt="2023-05-29T12:55:58.664" v="197" actId="1037"/>
          <ac:picMkLst>
            <pc:docMk/>
            <pc:sldMk cId="793247868" sldId="290"/>
            <ac:picMk id="8" creationId="{43D96609-8121-1099-7DB0-391D41A7AF70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9T12:50:31.667" v="168" actId="12788"/>
        <pc:sldMkLst>
          <pc:docMk/>
          <pc:sldMk cId="2890523739" sldId="291"/>
        </pc:sldMkLst>
        <pc:picChg chg="del">
          <ac:chgData name="Giacomo Orsenigo" userId="0e220530-cc31-4d23-a141-a9a10573e394" providerId="ADAL" clId="{48ED8C06-4977-4848-B74F-A1B8F2BD70CD}" dt="2023-05-29T12:49:59.460" v="160" actId="478"/>
          <ac:picMkLst>
            <pc:docMk/>
            <pc:sldMk cId="2890523739" sldId="291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48ED8C06-4977-4848-B74F-A1B8F2BD70CD}" dt="2023-05-29T12:50:31.667" v="168" actId="12788"/>
          <ac:picMkLst>
            <pc:docMk/>
            <pc:sldMk cId="2890523739" sldId="291"/>
            <ac:picMk id="7" creationId="{23CB9678-5D57-F777-3ADE-70EE1CE75481}"/>
          </ac:picMkLst>
        </pc:picChg>
      </pc:sldChg>
      <pc:sldChg chg="del">
        <pc:chgData name="Giacomo Orsenigo" userId="0e220530-cc31-4d23-a141-a9a10573e394" providerId="ADAL" clId="{48ED8C06-4977-4848-B74F-A1B8F2BD70CD}" dt="2023-05-29T12:54:04.532" v="195" actId="47"/>
        <pc:sldMkLst>
          <pc:docMk/>
          <pc:sldMk cId="516033390" sldId="296"/>
        </pc:sldMkLst>
      </pc:sldChg>
      <pc:sldChg chg="addSp delSp modSp add del mod">
        <pc:chgData name="Giacomo Orsenigo" userId="0e220530-cc31-4d23-a141-a9a10573e394" providerId="ADAL" clId="{48ED8C06-4977-4848-B74F-A1B8F2BD70CD}" dt="2023-05-29T12:49:12.611" v="154" actId="2696"/>
        <pc:sldMkLst>
          <pc:docMk/>
          <pc:sldMk cId="2408938345" sldId="297"/>
        </pc:sldMkLst>
        <pc:picChg chg="add del mod">
          <ac:chgData name="Giacomo Orsenigo" userId="0e220530-cc31-4d23-a141-a9a10573e394" providerId="ADAL" clId="{48ED8C06-4977-4848-B74F-A1B8F2BD70CD}" dt="2023-05-29T12:45:42.133" v="121" actId="478"/>
          <ac:picMkLst>
            <pc:docMk/>
            <pc:sldMk cId="2408938345" sldId="297"/>
            <ac:picMk id="6" creationId="{E8C3780C-7E55-46BD-0375-F956F427F553}"/>
          </ac:picMkLst>
        </pc:picChg>
        <pc:picChg chg="del mod">
          <ac:chgData name="Giacomo Orsenigo" userId="0e220530-cc31-4d23-a141-a9a10573e394" providerId="ADAL" clId="{48ED8C06-4977-4848-B74F-A1B8F2BD70CD}" dt="2023-05-28T12:46:35.334" v="9" actId="478"/>
          <ac:picMkLst>
            <pc:docMk/>
            <pc:sldMk cId="2408938345" sldId="297"/>
            <ac:picMk id="10" creationId="{3ECA9240-87E3-0896-A37B-DB947F475C9C}"/>
          </ac:picMkLst>
        </pc:picChg>
      </pc:sldChg>
      <pc:sldChg chg="modSp mod">
        <pc:chgData name="Giacomo Orsenigo" userId="0e220530-cc31-4d23-a141-a9a10573e394" providerId="ADAL" clId="{48ED8C06-4977-4848-B74F-A1B8F2BD70CD}" dt="2023-05-29T13:04:35.723" v="314" actId="113"/>
        <pc:sldMkLst>
          <pc:docMk/>
          <pc:sldMk cId="2877687296" sldId="301"/>
        </pc:sldMkLst>
        <pc:spChg chg="mod">
          <ac:chgData name="Giacomo Orsenigo" userId="0e220530-cc31-4d23-a141-a9a10573e394" providerId="ADAL" clId="{48ED8C06-4977-4848-B74F-A1B8F2BD70CD}" dt="2023-05-29T13:04:35.723" v="314" actId="113"/>
          <ac:spMkLst>
            <pc:docMk/>
            <pc:sldMk cId="2877687296" sldId="301"/>
            <ac:spMk id="2" creationId="{2F0F54F1-30A2-8CB0-FB41-D453BFB68609}"/>
          </ac:spMkLst>
        </pc:spChg>
      </pc:sldChg>
      <pc:sldChg chg="addSp delSp modSp add mod">
        <pc:chgData name="Giacomo Orsenigo" userId="0e220530-cc31-4d23-a141-a9a10573e394" providerId="ADAL" clId="{48ED8C06-4977-4848-B74F-A1B8F2BD70CD}" dt="2023-05-29T14:22:18.151" v="376" actId="20577"/>
        <pc:sldMkLst>
          <pc:docMk/>
          <pc:sldMk cId="3285181614" sldId="302"/>
        </pc:sldMkLst>
        <pc:spChg chg="mod">
          <ac:chgData name="Giacomo Orsenigo" userId="0e220530-cc31-4d23-a141-a9a10573e394" providerId="ADAL" clId="{48ED8C06-4977-4848-B74F-A1B8F2BD70CD}" dt="2023-05-29T14:22:18.151" v="376" actId="20577"/>
          <ac:spMkLst>
            <pc:docMk/>
            <pc:sldMk cId="3285181614" sldId="302"/>
            <ac:spMk id="2" creationId="{2F0F54F1-30A2-8CB0-FB41-D453BFB68609}"/>
          </ac:spMkLst>
        </pc:spChg>
        <pc:picChg chg="del">
          <ac:chgData name="Giacomo Orsenigo" userId="0e220530-cc31-4d23-a141-a9a10573e394" providerId="ADAL" clId="{48ED8C06-4977-4848-B74F-A1B8F2BD70CD}" dt="2023-05-29T12:45:47.243" v="123" actId="478"/>
          <ac:picMkLst>
            <pc:docMk/>
            <pc:sldMk cId="3285181614" sldId="302"/>
            <ac:picMk id="6" creationId="{E8C3780C-7E55-46BD-0375-F956F427F553}"/>
          </ac:picMkLst>
        </pc:picChg>
        <pc:picChg chg="add mod">
          <ac:chgData name="Giacomo Orsenigo" userId="0e220530-cc31-4d23-a141-a9a10573e394" providerId="ADAL" clId="{48ED8C06-4977-4848-B74F-A1B8F2BD70CD}" dt="2023-05-29T12:46:50.984" v="140" actId="14100"/>
          <ac:picMkLst>
            <pc:docMk/>
            <pc:sldMk cId="3285181614" sldId="302"/>
            <ac:picMk id="7" creationId="{99CFB9B8-8700-4BDD-54DA-477D03AD3646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22:28.088" v="398" actId="20577"/>
        <pc:sldMkLst>
          <pc:docMk/>
          <pc:sldMk cId="3747489825" sldId="303"/>
        </pc:sldMkLst>
        <pc:spChg chg="mod">
          <ac:chgData name="Giacomo Orsenigo" userId="0e220530-cc31-4d23-a141-a9a10573e394" providerId="ADAL" clId="{48ED8C06-4977-4848-B74F-A1B8F2BD70CD}" dt="2023-05-29T14:22:28.088" v="398" actId="20577"/>
          <ac:spMkLst>
            <pc:docMk/>
            <pc:sldMk cId="3747489825" sldId="303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48ED8C06-4977-4848-B74F-A1B8F2BD70CD}" dt="2023-05-29T12:53:51.894" v="194" actId="1036"/>
          <ac:picMkLst>
            <pc:docMk/>
            <pc:sldMk cId="3747489825" sldId="303"/>
            <ac:picMk id="6" creationId="{AECAF201-4F8F-6F93-54B5-161E698B391A}"/>
          </ac:picMkLst>
        </pc:picChg>
        <pc:picChg chg="del">
          <ac:chgData name="Giacomo Orsenigo" userId="0e220530-cc31-4d23-a141-a9a10573e394" providerId="ADAL" clId="{48ED8C06-4977-4848-B74F-A1B8F2BD70CD}" dt="2023-05-29T12:53:12.322" v="170" actId="478"/>
          <ac:picMkLst>
            <pc:docMk/>
            <pc:sldMk cId="3747489825" sldId="303"/>
            <ac:picMk id="7" creationId="{3CCCC557-2C94-834A-B234-FCBAD6F5CA54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2:48:44.614" v="151" actId="2696"/>
        <pc:sldMkLst>
          <pc:docMk/>
          <pc:sldMk cId="3870177879" sldId="303"/>
        </pc:sldMkLst>
        <pc:picChg chg="add mod">
          <ac:chgData name="Giacomo Orsenigo" userId="0e220530-cc31-4d23-a141-a9a10573e394" providerId="ADAL" clId="{48ED8C06-4977-4848-B74F-A1B8F2BD70CD}" dt="2023-05-29T12:48:30.480" v="150" actId="14100"/>
          <ac:picMkLst>
            <pc:docMk/>
            <pc:sldMk cId="3870177879" sldId="303"/>
            <ac:picMk id="6" creationId="{62C19EA8-3F5E-E577-3622-1783C857BC67}"/>
          </ac:picMkLst>
        </pc:picChg>
        <pc:picChg chg="del">
          <ac:chgData name="Giacomo Orsenigo" userId="0e220530-cc31-4d23-a141-a9a10573e394" providerId="ADAL" clId="{48ED8C06-4977-4848-B74F-A1B8F2BD70CD}" dt="2023-05-29T12:47:55.603" v="142" actId="478"/>
          <ac:picMkLst>
            <pc:docMk/>
            <pc:sldMk cId="3870177879" sldId="303"/>
            <ac:picMk id="7" creationId="{99CFB9B8-8700-4BDD-54DA-477D03AD3646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4:38:13.705" v="447" actId="2696"/>
        <pc:sldMkLst>
          <pc:docMk/>
          <pc:sldMk cId="891451302" sldId="304"/>
        </pc:sldMkLst>
        <pc:picChg chg="add mod">
          <ac:chgData name="Giacomo Orsenigo" userId="0e220530-cc31-4d23-a141-a9a10573e394" providerId="ADAL" clId="{48ED8C06-4977-4848-B74F-A1B8F2BD70CD}" dt="2023-05-29T12:59:41.449" v="222" actId="12788"/>
          <ac:picMkLst>
            <pc:docMk/>
            <pc:sldMk cId="891451302" sldId="304"/>
            <ac:picMk id="6" creationId="{19FC6CB8-45EE-C4D2-2AD9-F119AB24666D}"/>
          </ac:picMkLst>
        </pc:picChg>
        <pc:picChg chg="del">
          <ac:chgData name="Giacomo Orsenigo" userId="0e220530-cc31-4d23-a141-a9a10573e394" providerId="ADAL" clId="{48ED8C06-4977-4848-B74F-A1B8F2BD70CD}" dt="2023-05-29T12:59:08.563" v="199" actId="478"/>
          <ac:picMkLst>
            <pc:docMk/>
            <pc:sldMk cId="891451302" sldId="304"/>
            <ac:picMk id="8" creationId="{43D96609-8121-1099-7DB0-391D41A7AF70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38:04.812" v="446" actId="14100"/>
        <pc:sldMkLst>
          <pc:docMk/>
          <pc:sldMk cId="125343332" sldId="305"/>
        </pc:sldMkLst>
        <pc:picChg chg="del">
          <ac:chgData name="Giacomo Orsenigo" userId="0e220530-cc31-4d23-a141-a9a10573e394" providerId="ADAL" clId="{48ED8C06-4977-4848-B74F-A1B8F2BD70CD}" dt="2023-05-29T14:37:23.231" v="425" actId="478"/>
          <ac:picMkLst>
            <pc:docMk/>
            <pc:sldMk cId="125343332" sldId="305"/>
            <ac:picMk id="6" creationId="{19FC6CB8-45EE-C4D2-2AD9-F119AB24666D}"/>
          </ac:picMkLst>
        </pc:picChg>
        <pc:picChg chg="add mod">
          <ac:chgData name="Giacomo Orsenigo" userId="0e220530-cc31-4d23-a141-a9a10573e394" providerId="ADAL" clId="{48ED8C06-4977-4848-B74F-A1B8F2BD70CD}" dt="2023-05-29T14:38:04.812" v="446" actId="14100"/>
          <ac:picMkLst>
            <pc:docMk/>
            <pc:sldMk cId="125343332" sldId="305"/>
            <ac:picMk id="7" creationId="{1E2EEDD0-6AA4-97AE-694C-58E148E0C1B2}"/>
          </ac:picMkLst>
        </pc:picChg>
      </pc:sldChg>
      <pc:sldMasterChg chg="modSldLayout">
        <pc:chgData name="Giacomo Orsenigo" userId="0e220530-cc31-4d23-a141-a9a10573e394" providerId="ADAL" clId="{48ED8C06-4977-4848-B74F-A1B8F2BD70CD}" dt="2023-05-28T12:53:54.338" v="89" actId="1037"/>
        <pc:sldMasterMkLst>
          <pc:docMk/>
          <pc:sldMasterMk cId="640986672" sldId="2147483673"/>
        </pc:sldMasterMkLst>
        <pc:sldLayoutChg chg="modSp mod">
          <pc:chgData name="Giacomo Orsenigo" userId="0e220530-cc31-4d23-a141-a9a10573e394" providerId="ADAL" clId="{48ED8C06-4977-4848-B74F-A1B8F2BD70CD}" dt="2023-05-28T12:53:54.338" v="89" actId="1037"/>
          <pc:sldLayoutMkLst>
            <pc:docMk/>
            <pc:sldMasterMk cId="640986672" sldId="2147483673"/>
            <pc:sldLayoutMk cId="3481208" sldId="2147483685"/>
          </pc:sldLayoutMkLst>
          <pc:spChg chg="mod">
            <ac:chgData name="Giacomo Orsenigo" userId="0e220530-cc31-4d23-a141-a9a10573e394" providerId="ADAL" clId="{48ED8C06-4977-4848-B74F-A1B8F2BD70CD}" dt="2023-05-28T12:53:42.537" v="57" actId="1037"/>
            <ac:spMkLst>
              <pc:docMk/>
              <pc:sldMasterMk cId="640986672" sldId="2147483673"/>
              <pc:sldLayoutMk cId="3481208" sldId="2147483685"/>
              <ac:spMk id="19" creationId="{3BB9183C-E911-0A95-C47F-3F0DB0E81664}"/>
            </ac:spMkLst>
          </pc:spChg>
          <pc:picChg chg="mod">
            <ac:chgData name="Giacomo Orsenigo" userId="0e220530-cc31-4d23-a141-a9a10573e394" providerId="ADAL" clId="{48ED8C06-4977-4848-B74F-A1B8F2BD70CD}" dt="2023-05-28T12:53:54.338" v="89" actId="1037"/>
            <ac:picMkLst>
              <pc:docMk/>
              <pc:sldMasterMk cId="640986672" sldId="2147483673"/>
              <pc:sldLayoutMk cId="3481208" sldId="2147483685"/>
              <ac:picMk id="1026" creationId="{8D5A66ED-D819-82E5-BFC9-110832BF9BA5}"/>
            </ac:picMkLst>
          </pc:picChg>
        </pc:sldLayoutChg>
      </pc:sldMasterChg>
    </pc:docChg>
  </pc:docChgLst>
  <pc:docChgLst>
    <pc:chgData name="Federico Saccani" userId="S::10700471@polimi.it::b6dd2c5c-0a47-4a0a-ae86-e0cc5a0bcfb7" providerId="AD" clId="Web-{D13433EB-31F0-4954-9424-114FEDF64E39}"/>
    <pc:docChg chg="modSld addMainMaster delMainMaster">
      <pc:chgData name="Federico Saccani" userId="S::10700471@polimi.it::b6dd2c5c-0a47-4a0a-ae86-e0cc5a0bcfb7" providerId="AD" clId="Web-{D13433EB-31F0-4954-9424-114FEDF64E39}" dt="2023-05-27T13:56:26.135" v="0"/>
      <pc:docMkLst>
        <pc:docMk/>
      </pc:docMkLst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835538154" sldId="2147483648"/>
        </pc:sldMasterMkLst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393422622" sldId="2147483649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015464800" sldId="2147483650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715272359" sldId="2147483651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38177665" sldId="2147483652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602596187" sldId="2147483653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98609575" sldId="2147483654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71077716" sldId="2147483655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92919617" sldId="2147483656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216650128" sldId="2147483657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4464091" sldId="2147483658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546960244" sldId="2147483659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064449894" sldId="2147483660"/>
        </pc:sldMasterMkLst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86658920" sldId="214748366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63546017" sldId="2147483662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56065548" sldId="2147483663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70112682" sldId="2147483664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53029353" sldId="2147483665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304928319" sldId="2147483666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902901507" sldId="2147483667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188795648" sldId="2147483668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73007674" sldId="2147483669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005644347" sldId="2147483670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733409972" sldId="214748367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54880223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ABAD-4209-4CCF-B9B2-BA8F1A4DE14A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EB9C4-2C44-416F-8AE9-56A3B0181F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3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show the Class </a:t>
            </a:r>
            <a:r>
              <a:rPr lang="it-IT" dirty="0" err="1"/>
              <a:t>Diagram</a:t>
            </a:r>
            <a:r>
              <a:rPr lang="it-IT" dirty="0"/>
              <a:t> and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in the </a:t>
            </a:r>
            <a:r>
              <a:rPr lang="it-IT" dirty="0" err="1"/>
              <a:t>Alloy</a:t>
            </a:r>
            <a:r>
              <a:rPr lang="it-IT" dirty="0"/>
              <a:t> Code</a:t>
            </a:r>
          </a:p>
          <a:p>
            <a:r>
              <a:rPr lang="it-IT" b="1" dirty="0" err="1"/>
              <a:t>Both</a:t>
            </a:r>
            <a:r>
              <a:rPr lang="it-IT" b="1" dirty="0"/>
              <a:t> ways / </a:t>
            </a:r>
            <a:r>
              <a:rPr lang="it-IT" b="1" dirty="0" err="1"/>
              <a:t>both</a:t>
            </a:r>
            <a:r>
              <a:rPr lang="it-IT" b="1" dirty="0"/>
              <a:t> </a:t>
            </a:r>
            <a:r>
              <a:rPr lang="it-IT" b="1" dirty="0" err="1"/>
              <a:t>directions</a:t>
            </a:r>
            <a:endParaRPr lang="it-IT" b="1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3,00s-3,07s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87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show some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like the </a:t>
            </a:r>
            <a:r>
              <a:rPr lang="it-IT" dirty="0" err="1"/>
              <a:t>invitation</a:t>
            </a:r>
            <a:r>
              <a:rPr lang="it-IT" dirty="0"/>
              <a:t> part (</a:t>
            </a:r>
            <a:r>
              <a:rPr lang="it-IT" dirty="0" err="1"/>
              <a:t>discussed</a:t>
            </a:r>
            <a:r>
              <a:rPr lang="it-IT" dirty="0"/>
              <a:t> more in </a:t>
            </a:r>
            <a:r>
              <a:rPr lang="it-IT" dirty="0" err="1"/>
              <a:t>detail</a:t>
            </a:r>
            <a:r>
              <a:rPr lang="it-IT" dirty="0"/>
              <a:t> with code in the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/>
              <a:t>Both</a:t>
            </a:r>
            <a:r>
              <a:rPr lang="it-IT" b="1" dirty="0"/>
              <a:t> ways / </a:t>
            </a:r>
            <a:r>
              <a:rPr lang="it-IT" b="1" dirty="0" err="1"/>
              <a:t>both</a:t>
            </a:r>
            <a:r>
              <a:rPr lang="it-IT" b="1" dirty="0"/>
              <a:t> </a:t>
            </a:r>
            <a:r>
              <a:rPr lang="it-IT" b="1" dirty="0" err="1"/>
              <a:t>directions</a:t>
            </a:r>
            <a:endParaRPr lang="it-IT" b="1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3,07s-4,02s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25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 RASD part </a:t>
            </a:r>
            <a:r>
              <a:rPr lang="it-IT" b="1" dirty="0" err="1"/>
              <a:t>completed</a:t>
            </a:r>
            <a:r>
              <a:rPr lang="it-IT" b="1" dirty="0"/>
              <a:t>  -&gt;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will</a:t>
            </a:r>
            <a:r>
              <a:rPr lang="it-IT" b="1" dirty="0"/>
              <a:t> start </a:t>
            </a:r>
            <a:r>
              <a:rPr lang="it-IT" b="1" dirty="0" err="1"/>
              <a:t>talking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DD</a:t>
            </a:r>
            <a:br>
              <a:rPr lang="it-IT" b="1" dirty="0"/>
            </a:b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(Orsenigo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) </a:t>
            </a:r>
          </a:p>
          <a:p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4,02s-4,15s</a:t>
            </a:r>
          </a:p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79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4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4,15s-4,55s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85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4,55s-5,00s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8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Explain</a:t>
            </a:r>
            <a:r>
              <a:rPr lang="it-IT" dirty="0"/>
              <a:t> the interaction of the </a:t>
            </a:r>
            <a:r>
              <a:rPr lang="it-IT" dirty="0" err="1"/>
              <a:t>components</a:t>
            </a:r>
            <a:br>
              <a:rPr lang="it-IT" dirty="0"/>
            </a:br>
            <a:r>
              <a:rPr lang="it-IT" dirty="0"/>
              <a:t>The user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pages from the CDN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 calls to the api gateway in </a:t>
            </a:r>
            <a:r>
              <a:rPr lang="it-IT" dirty="0" err="1"/>
              <a:t>order</a:t>
            </a:r>
            <a:r>
              <a:rPr lang="it-IT" dirty="0"/>
              <a:t> to do </a:t>
            </a:r>
            <a:r>
              <a:rPr lang="it-IT" dirty="0" err="1"/>
              <a:t>its</a:t>
            </a:r>
            <a:r>
              <a:rPr lang="it-IT" dirty="0"/>
              <a:t> actions.</a:t>
            </a:r>
            <a:br>
              <a:rPr lang="it-IT" dirty="0"/>
            </a:br>
            <a:r>
              <a:rPr lang="it-IT" dirty="0"/>
              <a:t>The Api gateway </a:t>
            </a:r>
            <a:r>
              <a:rPr lang="it-IT" dirty="0" err="1"/>
              <a:t>communicates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services </a:t>
            </a:r>
            <a:r>
              <a:rPr lang="it-IT" dirty="0" err="1"/>
              <a:t>internally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 </a:t>
            </a:r>
            <a:r>
              <a:rPr lang="it-IT" dirty="0" err="1"/>
              <a:t>trought</a:t>
            </a:r>
            <a:r>
              <a:rPr lang="it-IT" dirty="0"/>
              <a:t> the api gateway or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asyc</a:t>
            </a:r>
            <a:r>
              <a:rPr lang="it-IT" dirty="0"/>
              <a:t> </a:t>
            </a:r>
            <a:r>
              <a:rPr lang="it-IT" dirty="0" err="1"/>
              <a:t>comm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 the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5,00s-5,50s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0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Api Gateway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staless</a:t>
            </a:r>
            <a:r>
              <a:rPr lang="it-IT" dirty="0"/>
              <a:t> component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reactive</a:t>
            </a:r>
            <a:r>
              <a:rPr lang="it-IT" dirty="0"/>
              <a:t> programming </a:t>
            </a:r>
            <a:r>
              <a:rPr lang="it-IT" dirty="0" err="1"/>
              <a:t>paradigm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high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scalability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stateless</a:t>
            </a:r>
            <a:r>
              <a:rPr lang="it-IT" dirty="0"/>
              <a:t>) and to handle high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reactive</a:t>
            </a:r>
            <a:r>
              <a:rPr lang="it-IT" dirty="0"/>
              <a:t>).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point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introduce a Load </a:t>
            </a:r>
            <a:r>
              <a:rPr lang="it-IT" dirty="0" err="1"/>
              <a:t>balancer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workloads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replicated</a:t>
            </a:r>
            <a:r>
              <a:rPr lang="it-IT" dirty="0"/>
              <a:t> Api Gateway </a:t>
            </a:r>
            <a:r>
              <a:rPr lang="it-IT" dirty="0" err="1"/>
              <a:t>istances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(la comunicazione parte sempre </a:t>
            </a:r>
            <a:r>
              <a:rPr lang="it-IT" dirty="0" err="1"/>
              <a:t>dall’api</a:t>
            </a:r>
            <a:r>
              <a:rPr lang="it-IT" dirty="0"/>
              <a:t> gateway quindi le risposte dei microservizi vanno verso l’istanza di api gateway da cui hanno ricevuto richiesta)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5,50s-6,20s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35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Those</a:t>
            </a:r>
            <a:r>
              <a:rPr lang="it-IT" dirty="0"/>
              <a:t> are some of the </a:t>
            </a:r>
            <a:r>
              <a:rPr lang="it-IT" dirty="0" err="1"/>
              <a:t>interfaces</a:t>
            </a:r>
            <a:r>
              <a:rPr lang="it-IT" dirty="0"/>
              <a:t> of the api gateway and note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explicit </a:t>
            </a:r>
            <a:r>
              <a:rPr lang="it-IT" dirty="0" err="1"/>
              <a:t>authToken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api gateway in </a:t>
            </a:r>
            <a:r>
              <a:rPr lang="it-IT" dirty="0" err="1"/>
              <a:t>charge</a:t>
            </a:r>
            <a:r>
              <a:rPr lang="it-IT" dirty="0"/>
              <a:t> to validate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services can </a:t>
            </a:r>
            <a:r>
              <a:rPr lang="it-IT" dirty="0" err="1"/>
              <a:t>expect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identity</a:t>
            </a:r>
            <a:r>
              <a:rPr lang="it-IT" dirty="0"/>
              <a:t> of the user.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(Start </a:t>
            </a:r>
            <a:r>
              <a:rPr lang="it-IT" b="1" dirty="0" err="1"/>
              <a:t>speaking</a:t>
            </a:r>
            <a:r>
              <a:rPr lang="it-IT" b="1" dirty="0"/>
              <a:t> Saccani)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6,20s-6,50s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863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the Build and Test Service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decided</a:t>
            </a:r>
            <a:r>
              <a:rPr lang="it-IT" b="1" dirty="0"/>
              <a:t> to </a:t>
            </a:r>
            <a:r>
              <a:rPr lang="it-IT" b="1" dirty="0" err="1"/>
              <a:t>adopt</a:t>
            </a:r>
            <a:r>
              <a:rPr lang="it-IT" b="1" dirty="0"/>
              <a:t> and </a:t>
            </a:r>
            <a:r>
              <a:rPr lang="it-IT" b="1" dirty="0" err="1"/>
              <a:t>already</a:t>
            </a:r>
            <a:r>
              <a:rPr lang="it-IT" b="1" dirty="0"/>
              <a:t> </a:t>
            </a:r>
            <a:r>
              <a:rPr lang="it-IT" b="1" dirty="0" err="1"/>
              <a:t>existing</a:t>
            </a:r>
            <a:r>
              <a:rPr lang="it-IT" b="1" dirty="0"/>
              <a:t> system </a:t>
            </a:r>
            <a:r>
              <a:rPr lang="it-IT" b="1" dirty="0" err="1"/>
              <a:t>called</a:t>
            </a:r>
            <a:r>
              <a:rPr lang="it-IT" b="1" dirty="0"/>
              <a:t> Jenkins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Jenkins </a:t>
            </a:r>
            <a:r>
              <a:rPr lang="it-IT" dirty="0" err="1"/>
              <a:t>already</a:t>
            </a:r>
            <a:r>
              <a:rPr lang="it-IT" dirty="0"/>
              <a:t> supports (</a:t>
            </a:r>
            <a:r>
              <a:rPr lang="it-IT" dirty="0">
                <a:solidFill>
                  <a:srgbClr val="FF0000"/>
                </a:solidFill>
              </a:rPr>
              <a:t>with plugins</a:t>
            </a:r>
            <a:r>
              <a:rPr lang="it-IT" dirty="0"/>
              <a:t>) </a:t>
            </a:r>
            <a:r>
              <a:rPr lang="it-IT" dirty="0" err="1"/>
              <a:t>most</a:t>
            </a:r>
            <a:r>
              <a:rPr lang="it-IT" dirty="0"/>
              <a:t> of the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battles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already</a:t>
            </a:r>
            <a:r>
              <a:rPr lang="it-IT" b="1" dirty="0"/>
              <a:t> </a:t>
            </a:r>
            <a:r>
              <a:rPr lang="it-IT" b="1" dirty="0" err="1"/>
              <a:t>implements</a:t>
            </a:r>
            <a:r>
              <a:rPr lang="it-IT" b="1" dirty="0"/>
              <a:t> an </a:t>
            </a:r>
            <a:r>
              <a:rPr lang="it-IT" b="1" dirty="0" err="1"/>
              <a:t>internal</a:t>
            </a:r>
            <a:r>
              <a:rPr lang="it-IT" b="1" dirty="0"/>
              <a:t> </a:t>
            </a:r>
            <a:r>
              <a:rPr lang="it-IT" b="1" dirty="0" err="1"/>
              <a:t>queue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async</a:t>
            </a:r>
            <a:r>
              <a:rPr lang="it-IT" dirty="0"/>
              <a:t> interaction)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and </a:t>
            </a:r>
            <a:br>
              <a:rPr lang="it-IT" dirty="0"/>
            </a:b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can </a:t>
            </a:r>
            <a:r>
              <a:rPr lang="it-IT" b="1" dirty="0"/>
              <a:t>schedule builds to </a:t>
            </a:r>
            <a:r>
              <a:rPr lang="it-IT" b="1" dirty="0" err="1"/>
              <a:t>dedicated</a:t>
            </a:r>
            <a:r>
              <a:rPr lang="it-IT" b="1" dirty="0"/>
              <a:t> </a:t>
            </a:r>
            <a:r>
              <a:rPr lang="it-IT" b="1" dirty="0" err="1"/>
              <a:t>nodes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called</a:t>
            </a:r>
            <a:r>
              <a:rPr lang="it-IT" dirty="0"/>
              <a:t> agents)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scale up the system on demand.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6,50s-7,40s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Start </a:t>
            </a:r>
            <a:r>
              <a:rPr lang="it-IT" b="1" dirty="0" err="1">
                <a:solidFill>
                  <a:srgbClr val="FF0000"/>
                </a:solidFill>
              </a:rPr>
              <a:t>person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talking</a:t>
            </a:r>
            <a:r>
              <a:rPr lang="it-IT" b="1" dirty="0">
                <a:solidFill>
                  <a:srgbClr val="FF0000"/>
                </a:solidFill>
              </a:rPr>
              <a:t> (Orsenigo)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31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/>
              <a:t>Considering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the </a:t>
            </a:r>
            <a:r>
              <a:rPr lang="it-IT" b="1" dirty="0" err="1"/>
              <a:t>static</a:t>
            </a:r>
            <a:r>
              <a:rPr lang="it-IT" b="1" dirty="0"/>
              <a:t> </a:t>
            </a:r>
            <a:r>
              <a:rPr lang="it-IT" b="1" dirty="0" err="1"/>
              <a:t>analysis</a:t>
            </a:r>
            <a:r>
              <a:rPr lang="it-IT" b="1" dirty="0"/>
              <a:t> service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CPU intensive task </a:t>
            </a:r>
            <a:r>
              <a:rPr lang="it-IT" b="1" dirty="0"/>
              <a:t>and </a:t>
            </a:r>
            <a:r>
              <a:rPr lang="it-IT" b="1" dirty="0" err="1"/>
              <a:t>thus</a:t>
            </a:r>
            <a:r>
              <a:rPr lang="it-IT" b="1" dirty="0"/>
              <a:t>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decided</a:t>
            </a:r>
            <a:r>
              <a:rPr lang="it-IT" b="1" dirty="0"/>
              <a:t> to </a:t>
            </a:r>
            <a:r>
              <a:rPr lang="it-IT" b="1" dirty="0" err="1"/>
              <a:t>implement</a:t>
            </a:r>
            <a:r>
              <a:rPr lang="it-IT" b="1" dirty="0"/>
              <a:t> </a:t>
            </a:r>
            <a:r>
              <a:rPr lang="it-IT" b="1" dirty="0" err="1"/>
              <a:t>this</a:t>
            </a:r>
            <a:r>
              <a:rPr lang="it-IT" b="1" dirty="0"/>
              <a:t> feature with an </a:t>
            </a:r>
            <a:r>
              <a:rPr lang="it-IT" b="1" dirty="0" err="1"/>
              <a:t>already</a:t>
            </a:r>
            <a:r>
              <a:rPr lang="it-IT" b="1" dirty="0"/>
              <a:t> </a:t>
            </a:r>
            <a:r>
              <a:rPr lang="it-IT" b="1" dirty="0" err="1"/>
              <a:t>existing</a:t>
            </a:r>
            <a:r>
              <a:rPr lang="it-IT" b="1" dirty="0"/>
              <a:t> </a:t>
            </a:r>
            <a:r>
              <a:rPr lang="it-IT" b="1" dirty="0" err="1"/>
              <a:t>external</a:t>
            </a:r>
            <a:r>
              <a:rPr lang="it-IT" b="1" dirty="0"/>
              <a:t> </a:t>
            </a:r>
            <a:r>
              <a:rPr lang="it-IT" dirty="0"/>
              <a:t>service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sonarCloud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would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</a:t>
            </a:r>
            <a:r>
              <a:rPr lang="it-IT" b="1" dirty="0" err="1"/>
              <a:t>been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trivial</a:t>
            </a:r>
            <a:r>
              <a:rPr lang="it-IT" b="1" dirty="0"/>
              <a:t> </a:t>
            </a:r>
            <a:r>
              <a:rPr lang="it-IT" b="1" dirty="0" err="1"/>
              <a:t>reimplement</a:t>
            </a:r>
            <a:r>
              <a:rPr lang="it-IT" b="1" dirty="0"/>
              <a:t> </a:t>
            </a:r>
            <a:r>
              <a:rPr lang="it-IT" b="1" dirty="0" err="1"/>
              <a:t>all</a:t>
            </a:r>
            <a:r>
              <a:rPr lang="it-IT" dirty="0"/>
              <a:t> the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 for </a:t>
            </a:r>
            <a:r>
              <a:rPr lang="it-IT" dirty="0" err="1"/>
              <a:t>each</a:t>
            </a:r>
            <a:r>
              <a:rPr lang="it-IT" dirty="0"/>
              <a:t>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battles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battle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sonarRules</a:t>
            </a:r>
            <a:r>
              <a:rPr lang="it-IT" dirty="0"/>
              <a:t> field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sonarCloud</a:t>
            </a:r>
            <a:r>
              <a:rPr lang="it-IT" dirty="0"/>
              <a:t> must </a:t>
            </a:r>
            <a:r>
              <a:rPr lang="it-IT" dirty="0" err="1"/>
              <a:t>consider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analyse</a:t>
            </a:r>
            <a:r>
              <a:rPr lang="it-IT" dirty="0"/>
              <a:t> the source code </a:t>
            </a:r>
            <a:r>
              <a:rPr lang="it-IT" dirty="0" err="1"/>
              <a:t>correctly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-------</a:t>
            </a:r>
            <a:br>
              <a:rPr lang="it-IT" dirty="0"/>
            </a:br>
            <a:r>
              <a:rPr lang="it-IT" b="0" i="1" dirty="0"/>
              <a:t>(</a:t>
            </a:r>
            <a:r>
              <a:rPr lang="it-IT" b="0" i="1" dirty="0" err="1"/>
              <a:t>sonarQube</a:t>
            </a:r>
            <a:r>
              <a:rPr lang="it-IT" b="0" i="1" dirty="0"/>
              <a:t> è in locale ma costa di </a:t>
            </a:r>
            <a:r>
              <a:rPr lang="it-IT" b="0" i="1" dirty="0" err="1"/>
              <a:t>piú</a:t>
            </a:r>
            <a:r>
              <a:rPr lang="it-IT" b="0" i="1" dirty="0"/>
              <a:t> e inoltre solo la versione datacenter è scalabile (gli altri no cluster di worker),</a:t>
            </a:r>
          </a:p>
          <a:p>
            <a:r>
              <a:rPr lang="it-IT" b="0" i="1" dirty="0" err="1"/>
              <a:t>sonarCloud</a:t>
            </a:r>
            <a:r>
              <a:rPr lang="it-IT" b="0" i="1" dirty="0"/>
              <a:t> costa 100k righe di codice 11 </a:t>
            </a:r>
            <a:r>
              <a:rPr lang="it-IT" b="0" i="1" dirty="0" err="1"/>
              <a:t>eu</a:t>
            </a:r>
            <a:r>
              <a:rPr lang="it-IT" b="0" i="1" dirty="0"/>
              <a:t>/mese, 250k 80eu/mese, .. Fino a 20mln righe al mese 5’250 </a:t>
            </a:r>
            <a:r>
              <a:rPr lang="it-IT" b="0" i="1" dirty="0" err="1"/>
              <a:t>eu</a:t>
            </a:r>
            <a:r>
              <a:rPr lang="it-IT" b="0" i="1" dirty="0"/>
              <a:t>/mese,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000000"/>
                </a:solidFill>
                <a:effectLst/>
                <a:latin typeface="Maven Pro"/>
              </a:rPr>
              <a:t>Public projects (open source) analysis is always free</a:t>
            </a:r>
            <a:r>
              <a:rPr lang="it-IT" b="0" i="1" dirty="0">
                <a:solidFill>
                  <a:srgbClr val="000000"/>
                </a:solidFill>
                <a:effectLst/>
                <a:latin typeface="Maven Pro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i="0" dirty="0">
              <a:solidFill>
                <a:srgbClr val="000000"/>
              </a:solidFill>
              <a:effectLst/>
              <a:latin typeface="Maven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7,40s-8,15s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Maven Pro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58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the </a:t>
            </a:r>
            <a:r>
              <a:rPr lang="it-IT" dirty="0" err="1"/>
              <a:t>notification</a:t>
            </a:r>
            <a:r>
              <a:rPr lang="it-IT" dirty="0"/>
              <a:t> service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decided</a:t>
            </a:r>
            <a:r>
              <a:rPr lang="it-IT" b="1" dirty="0"/>
              <a:t> to </a:t>
            </a:r>
            <a:r>
              <a:rPr lang="it-IT" b="1" dirty="0" err="1"/>
              <a:t>implement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asynchrously</a:t>
            </a:r>
            <a:r>
              <a:rPr lang="it-IT" b="1" dirty="0"/>
              <a:t> </a:t>
            </a:r>
            <a:r>
              <a:rPr lang="it-IT" b="1" dirty="0" err="1"/>
              <a:t>using</a:t>
            </a:r>
            <a:r>
              <a:rPr lang="it-IT" b="1" dirty="0"/>
              <a:t> a pub-sub style pattern with </a:t>
            </a:r>
            <a:r>
              <a:rPr lang="it-IT" b="1" dirty="0" err="1"/>
              <a:t>RabbitMQ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How we do it?</a:t>
            </a:r>
            <a:br>
              <a:rPr lang="en-US" sz="1200" b="1" dirty="0"/>
            </a:br>
            <a:r>
              <a:rPr lang="en-US" sz="1200" b="1" dirty="0"/>
              <a:t>The Platform Service uses the queue to push messages asynchronously</a:t>
            </a:r>
            <a:br>
              <a:rPr lang="en-US" sz="1200" b="1" dirty="0"/>
            </a:br>
            <a:r>
              <a:rPr lang="en-US" sz="1200" dirty="0"/>
              <a:t>The service will periodically pop messages from the queue with the Spring AMQP project (library to interact with the queue) and send them.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(Chrome –(endpoint)-&gt; Api gateway –(</a:t>
            </a:r>
            <a:r>
              <a:rPr lang="en-US" sz="1200" dirty="0" err="1"/>
              <a:t>idStudent</a:t>
            </a:r>
            <a:r>
              <a:rPr lang="en-US" sz="1200" dirty="0"/>
              <a:t>, endpoint)-&gt; Notification )</a:t>
            </a:r>
            <a:br>
              <a:rPr lang="en-US" sz="1200" dirty="0"/>
            </a:br>
            <a:r>
              <a:rPr lang="en-US" sz="1200" dirty="0"/>
              <a:t>(Platform –(</a:t>
            </a:r>
            <a:r>
              <a:rPr lang="en-US" sz="1200" dirty="0" err="1"/>
              <a:t>idStudent</a:t>
            </a:r>
            <a:r>
              <a:rPr lang="en-US" sz="1200" dirty="0"/>
              <a:t>)-&gt; Notification -&gt; send to endpoint)</a:t>
            </a:r>
            <a:br>
              <a:rPr lang="en-US" sz="1200" dirty="0"/>
            </a:b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 err="1"/>
              <a:t>Ferlo</a:t>
            </a:r>
            <a:r>
              <a:rPr lang="en-US" sz="1200" b="1" dirty="0"/>
              <a:t> now speaking)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8,15s-8,45s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1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87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8,45s-9,45s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48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mocks</a:t>
            </a:r>
            <a:r>
              <a:rPr lang="it-IT" dirty="0"/>
              <a:t> and </a:t>
            </a:r>
            <a:r>
              <a:rPr lang="it-IT" dirty="0" err="1"/>
              <a:t>prefers</a:t>
            </a:r>
            <a:r>
              <a:rPr lang="it-IT" dirty="0"/>
              <a:t> </a:t>
            </a:r>
            <a:r>
              <a:rPr lang="it-IT" dirty="0" err="1"/>
              <a:t>derivers</a:t>
            </a:r>
            <a:r>
              <a:rPr lang="it-IT" dirty="0"/>
              <a:t> to </a:t>
            </a:r>
            <a:r>
              <a:rPr lang="it-IT" dirty="0" err="1"/>
              <a:t>stubs</a:t>
            </a:r>
            <a:r>
              <a:rPr lang="it-IT" dirty="0"/>
              <a:t> by </a:t>
            </a:r>
            <a:r>
              <a:rPr lang="it-IT" dirty="0" err="1"/>
              <a:t>adopting</a:t>
            </a:r>
            <a:r>
              <a:rPr lang="it-IT" dirty="0"/>
              <a:t> bottom-up </a:t>
            </a:r>
            <a:r>
              <a:rPr lang="it-IT" dirty="0" err="1"/>
              <a:t>approach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9,45s-10,00s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983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10,00s-10,20s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901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10,20s-10,35s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41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Skip </a:t>
            </a:r>
            <a:r>
              <a:rPr lang="it-IT" b="1" dirty="0" err="1"/>
              <a:t>immediatly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slide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subdivision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0,05s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66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0,05s-0,27s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38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il perché abbiamo messo i fenomeni nel mondo, </a:t>
            </a:r>
            <a:r>
              <a:rPr lang="it-IT" dirty="0" err="1"/>
              <a:t>shared</a:t>
            </a:r>
            <a:r>
              <a:rPr lang="it-IT" dirty="0"/>
              <a:t> o machine senza nominarli tutti</a:t>
            </a:r>
          </a:p>
          <a:p>
            <a:endParaRPr lang="it-IT" dirty="0"/>
          </a:p>
          <a:p>
            <a:r>
              <a:rPr lang="it-IT" dirty="0" err="1"/>
              <a:t>Say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phenomena</a:t>
            </a:r>
            <a:r>
              <a:rPr lang="it-IT" dirty="0"/>
              <a:t> </a:t>
            </a:r>
            <a:r>
              <a:rPr lang="it-IT" b="1" dirty="0" err="1"/>
              <a:t>very</a:t>
            </a:r>
            <a:r>
              <a:rPr lang="it-IT" b="1" dirty="0"/>
              <a:t> </a:t>
            </a:r>
            <a:r>
              <a:rPr lang="it-IT" b="1" dirty="0" err="1"/>
              <a:t>quickly</a:t>
            </a:r>
            <a:br>
              <a:rPr lang="it-IT" b="1" dirty="0"/>
            </a:br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slide,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(Saccani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0,27s-1,07s</a:t>
            </a:r>
          </a:p>
          <a:p>
            <a:endParaRPr lang="it-IT" dirty="0"/>
          </a:p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5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 </a:t>
            </a:r>
            <a:r>
              <a:rPr lang="it-IT" dirty="0" err="1"/>
              <a:t>is</a:t>
            </a:r>
            <a:r>
              <a:rPr lang="it-IT" dirty="0"/>
              <a:t> the UC7: «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pushes</a:t>
            </a:r>
            <a:r>
              <a:rPr lang="it-IT" dirty="0"/>
              <a:t> and triggers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»</a:t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present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use case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includes</a:t>
            </a:r>
            <a:r>
              <a:rPr lang="it-IT" dirty="0"/>
              <a:t> 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actors</a:t>
            </a:r>
            <a:r>
              <a:rPr lang="it-IT" dirty="0"/>
              <a:t> like «the system», «the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tool», «the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» and «the </a:t>
            </a:r>
            <a:r>
              <a:rPr lang="it-IT" dirty="0" err="1"/>
              <a:t>students</a:t>
            </a:r>
            <a:r>
              <a:rPr lang="it-IT" dirty="0"/>
              <a:t> in the team».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event flow starts with the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committing</a:t>
            </a:r>
            <a:r>
              <a:rPr lang="it-IT" dirty="0"/>
              <a:t> and </a:t>
            </a:r>
            <a:r>
              <a:rPr lang="it-IT" dirty="0" err="1"/>
              <a:t>pushing</a:t>
            </a:r>
            <a:r>
              <a:rPr lang="it-IT" dirty="0"/>
              <a:t> the new source code to the </a:t>
            </a:r>
            <a:r>
              <a:rPr lang="it-IT" dirty="0" err="1"/>
              <a:t>github</a:t>
            </a:r>
            <a:r>
              <a:rPr lang="it-IT" dirty="0"/>
              <a:t> repo.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err="1"/>
              <a:t>Then</a:t>
            </a:r>
            <a:r>
              <a:rPr lang="it-IT" dirty="0"/>
              <a:t>, the GitHub Action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notifies</a:t>
            </a:r>
            <a:r>
              <a:rPr lang="it-IT" dirty="0"/>
              <a:t> the system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system can </a:t>
            </a:r>
            <a:r>
              <a:rPr lang="it-IT" dirty="0" err="1"/>
              <a:t>now</a:t>
            </a:r>
            <a:r>
              <a:rPr lang="it-IT" dirty="0"/>
              <a:t> pull the new </a:t>
            </a:r>
            <a:r>
              <a:rPr lang="it-IT" dirty="0" err="1"/>
              <a:t>updated</a:t>
            </a:r>
            <a:r>
              <a:rPr lang="it-IT" dirty="0"/>
              <a:t> source code and start </a:t>
            </a:r>
            <a:r>
              <a:rPr lang="it-IT" dirty="0" err="1"/>
              <a:t>analyzing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first </a:t>
            </a:r>
            <a:r>
              <a:rPr lang="it-IT" dirty="0" err="1"/>
              <a:t>thing</a:t>
            </a:r>
            <a:r>
              <a:rPr lang="it-IT" dirty="0"/>
              <a:t> the system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building the project and after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perform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3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score.\</a:t>
            </a:r>
          </a:p>
          <a:p>
            <a:pPr marL="0" indent="0">
              <a:buFont typeface="+mj-lt"/>
              <a:buNone/>
            </a:pPr>
            <a:br>
              <a:rPr lang="it-IT" dirty="0"/>
            </a:br>
            <a:r>
              <a:rPr lang="it-IT" dirty="0"/>
              <a:t>After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, the system can </a:t>
            </a:r>
            <a:r>
              <a:rPr lang="it-IT" dirty="0" err="1"/>
              <a:t>calculate</a:t>
            </a:r>
            <a:r>
              <a:rPr lang="it-IT" dirty="0"/>
              <a:t> the score and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battle</a:t>
            </a:r>
            <a:r>
              <a:rPr lang="it-IT" dirty="0"/>
              <a:t> team score, </a:t>
            </a:r>
            <a:r>
              <a:rPr lang="it-IT" dirty="0" err="1"/>
              <a:t>notifing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partecipating</a:t>
            </a:r>
            <a:r>
              <a:rPr lang="it-IT" dirty="0"/>
              <a:t> in the team.</a:t>
            </a:r>
            <a:br>
              <a:rPr lang="it-IT" dirty="0"/>
            </a:b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1,07s-1,57s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2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let’s</a:t>
            </a:r>
            <a:r>
              <a:rPr lang="it-IT" b="1" dirty="0"/>
              <a:t> talk </a:t>
            </a:r>
            <a:r>
              <a:rPr lang="it-IT" b="1" dirty="0" err="1"/>
              <a:t>about</a:t>
            </a:r>
            <a:r>
              <a:rPr lang="it-IT" b="1" dirty="0"/>
              <a:t> the </a:t>
            </a:r>
            <a:r>
              <a:rPr lang="it-IT" b="1" dirty="0" err="1"/>
              <a:t>requirements</a:t>
            </a:r>
            <a:endParaRPr lang="it-IT" b="1" dirty="0"/>
          </a:p>
          <a:p>
            <a:r>
              <a:rPr lang="it-IT" dirty="0" err="1"/>
              <a:t>Trought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b="1" dirty="0" err="1"/>
              <a:t>they</a:t>
            </a:r>
            <a:r>
              <a:rPr lang="it-IT" b="1" dirty="0"/>
              <a:t> </a:t>
            </a:r>
            <a:r>
              <a:rPr lang="it-IT" b="1" dirty="0" err="1"/>
              <a:t>rappresent</a:t>
            </a:r>
            <a:r>
              <a:rPr lang="it-IT" b="1" dirty="0"/>
              <a:t> the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functionality</a:t>
            </a:r>
            <a:r>
              <a:rPr lang="it-IT" b="1" dirty="0"/>
              <a:t> of the system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highlighted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creation</a:t>
            </a:r>
            <a:r>
              <a:rPr lang="it-IT" dirty="0"/>
              <a:t> and </a:t>
            </a:r>
            <a:r>
              <a:rPr lang="it-IT" dirty="0" err="1"/>
              <a:t>partecipation</a:t>
            </a:r>
            <a:r>
              <a:rPr lang="it-IT" dirty="0"/>
              <a:t> in a </a:t>
            </a:r>
            <a:r>
              <a:rPr lang="it-IT" dirty="0" err="1"/>
              <a:t>tournament</a:t>
            </a:r>
            <a:r>
              <a:rPr lang="it-IT" dirty="0"/>
              <a:t> and in a </a:t>
            </a:r>
            <a:r>
              <a:rPr lang="it-IT" dirty="0" err="1"/>
              <a:t>battle</a:t>
            </a:r>
            <a:r>
              <a:rPr lang="it-IT" dirty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the feature to create and </a:t>
            </a:r>
            <a:r>
              <a:rPr lang="it-IT" dirty="0" err="1"/>
              <a:t>manage</a:t>
            </a:r>
            <a:r>
              <a:rPr lang="it-IT" dirty="0"/>
              <a:t> the badges.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</a:t>
            </a:r>
            <a:r>
              <a:rPr lang="it-IT" b="1" dirty="0" err="1"/>
              <a:t>Ferlin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1,57s-2,15s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animation</a:t>
            </a:r>
            <a:r>
              <a:rPr lang="it-IT" dirty="0"/>
              <a:t>: red </a:t>
            </a:r>
            <a:r>
              <a:rPr lang="it-IT" dirty="0" err="1"/>
              <a:t>circles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previus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Second </a:t>
            </a:r>
            <a:r>
              <a:rPr lang="it-IT" dirty="0" err="1"/>
              <a:t>animation</a:t>
            </a:r>
            <a:r>
              <a:rPr lang="it-IT" dirty="0"/>
              <a:t>: </a:t>
            </a:r>
            <a:r>
              <a:rPr lang="it-IT" dirty="0" err="1"/>
              <a:t>obvious</a:t>
            </a:r>
            <a:r>
              <a:rPr lang="it-IT" dirty="0"/>
              <a:t> R1 </a:t>
            </a:r>
            <a:r>
              <a:rPr lang="it-IT" dirty="0" err="1"/>
              <a:t>requirments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to log in 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</a:t>
            </a:r>
            <a:r>
              <a:rPr lang="it-IT" b="1" dirty="0" err="1"/>
              <a:t>Ferlin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9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suppose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school </a:t>
            </a:r>
            <a:r>
              <a:rPr lang="it-IT" dirty="0" err="1"/>
              <a:t>enviroment</a:t>
            </a:r>
            <a:r>
              <a:rPr lang="it-IT" dirty="0"/>
              <a:t> and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SSO … 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0000"/>
                </a:solidFill>
              </a:rPr>
              <a:t>2,15s-3,00s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7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4DBF-7161-4EA8-95C9-E19D638F8A86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CEA-145B-4DD8-BFB8-2B5F347EE37B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271-4B3A-4899-BE3D-A5B5388EB193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35A-4FB3-4273-A700-E6041718318E}" type="datetime1">
              <a:rPr lang="it-IT" smtClean="0"/>
              <a:t>26/01/2024</a:t>
            </a:fld>
            <a:endParaRPr lang="it-IT" dirty="0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4CC2-F95F-45F0-913D-F36C9976221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BC1-280A-4E50-A272-AA116EA4259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B0D9-996D-47AA-BD91-66DF540EFC2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0A3-2298-4D03-B0C3-43C4FC666B6B}" type="datetime1">
              <a:rPr lang="it-IT" smtClean="0"/>
              <a:t>26/01/2024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87E-2DC0-4A5E-8AED-CF7575629163}" type="datetime1">
              <a:rPr lang="it-IT" smtClean="0"/>
              <a:t>26/01/2024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05EE-AC27-4DD7-A212-18D7350A6914}" type="datetime1">
              <a:rPr lang="it-IT" smtClean="0"/>
              <a:t>26/01/2024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7625-73EE-4A54-8E51-142CFE45A555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1E3B-AF6F-45F2-BB77-5E2C0987DC7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E348-75D9-4CB5-8FE3-6812842EA045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6500" dirty="0" err="1">
                <a:solidFill>
                  <a:schemeClr val="tx2"/>
                </a:solidFill>
              </a:rPr>
              <a:t>CodeKataBattle</a:t>
            </a:r>
            <a:r>
              <a:rPr lang="it-IT" sz="6500" dirty="0">
                <a:solidFill>
                  <a:schemeClr val="tx2"/>
                </a:solidFill>
              </a:rPr>
              <a:t> Project</a:t>
            </a:r>
            <a:br>
              <a:rPr lang="it-IT" sz="6500" dirty="0"/>
            </a:br>
            <a:r>
              <a:rPr lang="it-IT" sz="6500" dirty="0">
                <a:solidFill>
                  <a:schemeClr val="tx2"/>
                </a:solidFill>
              </a:rPr>
              <a:t>RASD and DD</a:t>
            </a:r>
            <a:endParaRPr lang="it-IT" sz="65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 err="1">
                <a:solidFill>
                  <a:schemeClr val="tx2"/>
                </a:solidFill>
              </a:rPr>
              <a:t>Ferlin</a:t>
            </a:r>
            <a:r>
              <a:rPr lang="it-IT" sz="2800" dirty="0">
                <a:solidFill>
                  <a:schemeClr val="tx2"/>
                </a:solidFill>
              </a:rPr>
              <a:t> Francesco – Giacomo Orsenigo – Federico Saccani </a:t>
            </a:r>
            <a:br>
              <a:rPr lang="it-IT" sz="2800" dirty="0">
                <a:solidFill>
                  <a:schemeClr val="tx2"/>
                </a:solidFill>
              </a:rPr>
            </a:b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10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51168E2-6A79-3198-6F97-E0E15445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4480" y="26248"/>
            <a:ext cx="6930540" cy="730499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7224CB-7D27-B92A-1897-5FDF44125759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translated the following Class Diagram into Alloy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8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0"/>
    </mc:Choice>
    <mc:Fallback>
      <p:transition spd="slow" advTm="74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11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F26873-C7EC-DDCF-6ECC-ACC648F5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33"/>
            <a:ext cx="10674453" cy="58787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A7E0A0-4205-CC70-F0CE-CB01AA21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68" y="22392"/>
            <a:ext cx="3834171" cy="16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67"/>
    </mc:Choice>
    <mc:Fallback>
      <p:transition spd="slow" advTm="554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03AD58-9E93-15CC-BA51-DC71A2652A0A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extract of the Alloy Code regarding the ‘Invite’ property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949921-E624-8E6D-BBC0-3E964085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080336"/>
            <a:ext cx="6960481" cy="57109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6C2548-2169-9BAA-FE08-7FC4095AF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0" y="395527"/>
            <a:ext cx="5023699" cy="485686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4EDD524-0E4B-97B2-F8E5-1DF2234989A3}"/>
              </a:ext>
            </a:extLst>
          </p:cNvPr>
          <p:cNvSpPr/>
          <p:nvPr/>
        </p:nvSpPr>
        <p:spPr>
          <a:xfrm>
            <a:off x="6975796" y="456324"/>
            <a:ext cx="5023699" cy="485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5933E9-E3D7-DCFD-686E-111E4EB514DB}"/>
              </a:ext>
            </a:extLst>
          </p:cNvPr>
          <p:cNvSpPr txBox="1"/>
          <p:nvPr/>
        </p:nvSpPr>
        <p:spPr>
          <a:xfrm>
            <a:off x="6714625" y="86992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Zoom in the Class Diagram ‘Invite’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025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17"/>
    </mc:Choice>
    <mc:Fallback>
      <p:transition spd="slow" advTm="1211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/>
              <a:t>Design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DD</a:t>
            </a:r>
            <a:endParaRPr lang="it-IT" sz="7000" dirty="0">
              <a:cs typeface="Calibri Light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8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"/>
    </mc:Choice>
    <mc:Fallback>
      <p:transition spd="slow" advTm="51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14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184C7-7E48-8532-E4A7-67F41E4C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9" y="910375"/>
            <a:ext cx="1130617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err="1">
                <a:latin typeface="Calibri" panose="020F0502020204030204" pitchFamily="34" charset="0"/>
              </a:rPr>
              <a:t>Microservices</a:t>
            </a:r>
            <a:r>
              <a:rPr lang="it-IT" sz="2400" b="1" dirty="0">
                <a:latin typeface="Calibri" panose="020F0502020204030204" pitchFamily="34" charset="0"/>
              </a:rPr>
              <a:t> Architecture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Low </a:t>
            </a:r>
            <a:r>
              <a:rPr lang="it-IT" sz="2000" b="1" dirty="0" err="1">
                <a:latin typeface="Calibri" panose="020F0502020204030204" pitchFamily="34" charset="0"/>
              </a:rPr>
              <a:t>coupling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>
                <a:latin typeface="Calibri" panose="020F0502020204030204" pitchFamily="34" charset="0"/>
              </a:rPr>
              <a:t>High </a:t>
            </a:r>
            <a:r>
              <a:rPr lang="it-IT" sz="2000" b="1" dirty="0" err="1">
                <a:latin typeface="Calibri" panose="020F0502020204030204" pitchFamily="34" charset="0"/>
              </a:rPr>
              <a:t>cohesion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 err="1">
                <a:latin typeface="Calibri" panose="020F0502020204030204" pitchFamily="34" charset="0"/>
              </a:rPr>
              <a:t>Flexibility</a:t>
            </a:r>
            <a:r>
              <a:rPr lang="it-IT" sz="2000" b="1" dirty="0">
                <a:latin typeface="Calibri" panose="020F0502020204030204" pitchFamily="34" charset="0"/>
              </a:rPr>
              <a:t> and </a:t>
            </a:r>
            <a:r>
              <a:rPr lang="it-IT" sz="2000" b="1" dirty="0" err="1">
                <a:latin typeface="Calibri" panose="020F0502020204030204" pitchFamily="34" charset="0"/>
              </a:rPr>
              <a:t>scalability</a:t>
            </a:r>
            <a:r>
              <a:rPr lang="it-IT" sz="2000" dirty="0">
                <a:latin typeface="Calibri" panose="020F0502020204030204" pitchFamily="34" charset="0"/>
              </a:rPr>
              <a:t>: services can be </a:t>
            </a:r>
            <a:r>
              <a:rPr lang="it-IT" sz="2000" dirty="0" err="1">
                <a:latin typeface="Calibri" panose="020F0502020204030204" pitchFamily="34" charset="0"/>
              </a:rPr>
              <a:t>duplicated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since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they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don’t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have</a:t>
            </a:r>
            <a:r>
              <a:rPr lang="it-IT" sz="2000" dirty="0">
                <a:latin typeface="Calibri" panose="020F0502020204030204" pitchFamily="34" charset="0"/>
              </a:rPr>
              <a:t> to </a:t>
            </a:r>
            <a:r>
              <a:rPr lang="it-IT" sz="2000" dirty="0" err="1">
                <a:latin typeface="Calibri" panose="020F0502020204030204" pitchFamily="34" charset="0"/>
              </a:rPr>
              <a:t>interact</a:t>
            </a:r>
            <a:r>
              <a:rPr lang="it-IT" sz="2000" dirty="0">
                <a:latin typeface="Calibri" panose="020F0502020204030204" pitchFamily="34" charset="0"/>
              </a:rPr>
              <a:t> with </a:t>
            </a:r>
            <a:r>
              <a:rPr lang="it-IT" sz="2000" dirty="0" err="1">
                <a:latin typeface="Calibri" panose="020F0502020204030204" pitchFamily="34" charset="0"/>
              </a:rPr>
              <a:t>shared</a:t>
            </a:r>
            <a:r>
              <a:rPr lang="it-IT" sz="2000" dirty="0">
                <a:latin typeface="Calibri" panose="020F0502020204030204" pitchFamily="34" charset="0"/>
              </a:rPr>
              <a:t> databases </a:t>
            </a:r>
            <a:r>
              <a:rPr lang="it-IT" sz="2000" dirty="0" err="1">
                <a:latin typeface="Calibri" panose="020F0502020204030204" pitchFamily="34" charset="0"/>
              </a:rPr>
              <a:t>that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could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become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bottlenecks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DB035E6-581A-D4E7-6A44-4D158D7E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34" y="2729434"/>
            <a:ext cx="6256731" cy="41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76"/>
    </mc:Choice>
    <mc:Fallback>
      <p:transition spd="slow" advTm="395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15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808020"/>
            <a:ext cx="322708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1" dirty="0">
                <a:latin typeface="Calibri" panose="020F0502020204030204" pitchFamily="34" charset="0"/>
              </a:rPr>
              <a:t>Components</a:t>
            </a:r>
          </a:p>
          <a:p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</a:rPr>
              <a:t>User Service</a:t>
            </a:r>
          </a:p>
          <a:p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</a:rPr>
              <a:t>Platform Service</a:t>
            </a:r>
          </a:p>
          <a:p>
            <a:r>
              <a:rPr lang="it-IT" sz="2000" dirty="0">
                <a:solidFill>
                  <a:srgbClr val="7030A0"/>
                </a:solidFill>
                <a:latin typeface="Calibri" panose="020F0502020204030204" pitchFamily="34" charset="0"/>
              </a:rPr>
              <a:t>Badge Service</a:t>
            </a:r>
          </a:p>
          <a:p>
            <a:r>
              <a:rPr lang="it-IT" sz="2000" dirty="0">
                <a:solidFill>
                  <a:srgbClr val="00B0F0"/>
                </a:solidFill>
                <a:latin typeface="Calibri" panose="020F0502020204030204" pitchFamily="34" charset="0"/>
              </a:rPr>
              <a:t>Build and Test Service</a:t>
            </a:r>
          </a:p>
          <a:p>
            <a:r>
              <a:rPr lang="it-IT" sz="2000" dirty="0" err="1">
                <a:solidFill>
                  <a:srgbClr val="FFC000"/>
                </a:solidFill>
                <a:latin typeface="Calibri" panose="020F0502020204030204" pitchFamily="34" charset="0"/>
              </a:rPr>
              <a:t>Static</a:t>
            </a:r>
            <a:r>
              <a:rPr lang="it-IT" sz="2000" dirty="0">
                <a:solidFill>
                  <a:srgbClr val="FFC000"/>
                </a:solidFill>
                <a:latin typeface="Calibri" panose="020F0502020204030204" pitchFamily="34" charset="0"/>
              </a:rPr>
              <a:t> Analysis Service</a:t>
            </a:r>
          </a:p>
          <a:p>
            <a:r>
              <a:rPr lang="it-IT" sz="2000" dirty="0">
                <a:solidFill>
                  <a:srgbClr val="C00000"/>
                </a:solidFill>
                <a:latin typeface="Calibri" panose="020F0502020204030204" pitchFamily="34" charset="0"/>
              </a:rPr>
              <a:t>Notification Service</a:t>
            </a:r>
          </a:p>
          <a:p>
            <a:r>
              <a:rPr lang="it-IT" sz="2000" dirty="0">
                <a:latin typeface="Calibri" panose="020F0502020204030204" pitchFamily="34" charset="0"/>
              </a:rPr>
              <a:t>Website CDN</a:t>
            </a:r>
          </a:p>
          <a:p>
            <a:r>
              <a:rPr lang="it-IT" sz="2000" dirty="0">
                <a:solidFill>
                  <a:srgbClr val="002060"/>
                </a:solidFill>
                <a:latin typeface="Calibri" panose="020F0502020204030204" pitchFamily="34" charset="0"/>
              </a:rPr>
              <a:t>API Gateway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F830400-6D7B-7466-03C5-B74B5B8E23C2}"/>
              </a:ext>
            </a:extLst>
          </p:cNvPr>
          <p:cNvSpPr/>
          <p:nvPr/>
        </p:nvSpPr>
        <p:spPr>
          <a:xfrm>
            <a:off x="6805127" y="3334139"/>
            <a:ext cx="2214465" cy="1268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4A0C544-F106-073A-5826-D891868B9B76}"/>
              </a:ext>
            </a:extLst>
          </p:cNvPr>
          <p:cNvSpPr/>
          <p:nvPr/>
        </p:nvSpPr>
        <p:spPr>
          <a:xfrm>
            <a:off x="3918857" y="2653004"/>
            <a:ext cx="2842727" cy="10481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C850109-03C3-3210-5202-2936B4F5639D}"/>
              </a:ext>
            </a:extLst>
          </p:cNvPr>
          <p:cNvSpPr/>
          <p:nvPr/>
        </p:nvSpPr>
        <p:spPr>
          <a:xfrm>
            <a:off x="10378752" y="2653003"/>
            <a:ext cx="1676400" cy="16577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2482F47-72EF-37B0-65CD-D9EB1DD17AED}"/>
              </a:ext>
            </a:extLst>
          </p:cNvPr>
          <p:cNvSpPr/>
          <p:nvPr/>
        </p:nvSpPr>
        <p:spPr>
          <a:xfrm>
            <a:off x="9088016" y="2516478"/>
            <a:ext cx="1246654" cy="2951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8F6847B-B542-3D08-0D94-5A48BEDC0BE4}"/>
              </a:ext>
            </a:extLst>
          </p:cNvPr>
          <p:cNvSpPr/>
          <p:nvPr/>
        </p:nvSpPr>
        <p:spPr>
          <a:xfrm>
            <a:off x="7610668" y="2523021"/>
            <a:ext cx="1246655" cy="2951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E07A1A-573A-97A6-B9A4-AB628C963788}"/>
              </a:ext>
            </a:extLst>
          </p:cNvPr>
          <p:cNvSpPr/>
          <p:nvPr/>
        </p:nvSpPr>
        <p:spPr>
          <a:xfrm>
            <a:off x="3319849" y="5306008"/>
            <a:ext cx="2396707" cy="15053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31E32E-57AD-015C-AE26-0F1940EE59D4}"/>
              </a:ext>
            </a:extLst>
          </p:cNvPr>
          <p:cNvSpPr/>
          <p:nvPr/>
        </p:nvSpPr>
        <p:spPr>
          <a:xfrm>
            <a:off x="6397689" y="1246414"/>
            <a:ext cx="799323" cy="2900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1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38"/>
    </mc:Choice>
    <mc:Fallback>
      <p:transition spd="slow" advTm="573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16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260" y="801575"/>
            <a:ext cx="3460090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Users </a:t>
            </a:r>
            <a:r>
              <a:rPr lang="it-IT" sz="2000" b="1" dirty="0" err="1">
                <a:latin typeface="Calibri" panose="020F0502020204030204" pitchFamily="34" charset="0"/>
              </a:rPr>
              <a:t>interact</a:t>
            </a:r>
            <a:r>
              <a:rPr lang="it-IT" sz="2000" b="1" dirty="0">
                <a:latin typeface="Calibri" panose="020F0502020204030204" pitchFamily="34" charset="0"/>
              </a:rPr>
              <a:t> with the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>
                <a:latin typeface="Calibri" panose="020F0502020204030204" pitchFamily="34" charset="0"/>
              </a:rPr>
              <a:t>system with SPA 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(single page app – </a:t>
            </a:r>
            <a:r>
              <a:rPr lang="it-IT" sz="2000" dirty="0" err="1">
                <a:latin typeface="Calibri" panose="020F0502020204030204" pitchFamily="34" charset="0"/>
              </a:rPr>
              <a:t>Fat</a:t>
            </a:r>
            <a:r>
              <a:rPr lang="it-IT" sz="2000" dirty="0">
                <a:latin typeface="Calibri" panose="020F0502020204030204" pitchFamily="34" charset="0"/>
              </a:rPr>
              <a:t> client)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SPA </a:t>
            </a:r>
            <a:r>
              <a:rPr lang="it-IT" sz="2000" b="1" dirty="0" err="1">
                <a:latin typeface="Calibri" panose="020F0502020204030204" pitchFamily="34" charset="0"/>
              </a:rPr>
              <a:t>served</a:t>
            </a:r>
            <a:r>
              <a:rPr lang="it-IT" sz="2000" b="1" dirty="0">
                <a:latin typeface="Calibri" panose="020F0502020204030204" pitchFamily="34" charset="0"/>
              </a:rPr>
              <a:t> by CDN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content</a:t>
            </a:r>
            <a:r>
              <a:rPr lang="it-IT" sz="2000" dirty="0">
                <a:latin typeface="Calibri" panose="020F0502020204030204" pitchFamily="34" charset="0"/>
              </a:rPr>
              <a:t> delivery network)</a:t>
            </a:r>
          </a:p>
          <a:p>
            <a:r>
              <a:rPr lang="it-IT" sz="2000" b="1" dirty="0" err="1">
                <a:latin typeface="Calibri" panose="020F0502020204030204" pitchFamily="34" charset="0"/>
              </a:rPr>
              <a:t>Asynchronous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 err="1">
                <a:latin typeface="Calibri" panose="020F0502020204030204" pitchFamily="34" charset="0"/>
              </a:rPr>
              <a:t>Communication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by </a:t>
            </a:r>
            <a:r>
              <a:rPr lang="it-IT" sz="2000" dirty="0" err="1">
                <a:latin typeface="Calibri" panose="020F0502020204030204" pitchFamily="34" charset="0"/>
              </a:rPr>
              <a:t>using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queue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notification</a:t>
            </a:r>
            <a:r>
              <a:rPr lang="it-IT" sz="2000" dirty="0">
                <a:latin typeface="Calibri" panose="020F0502020204030204" pitchFamily="34" charset="0"/>
              </a:rPr>
              <a:t>, </a:t>
            </a:r>
            <a:r>
              <a:rPr lang="it-IT" sz="2000" dirty="0" err="1">
                <a:latin typeface="Calibri" panose="020F0502020204030204" pitchFamily="34" charset="0"/>
              </a:rPr>
              <a:t>sonarcloud</a:t>
            </a:r>
            <a:r>
              <a:rPr lang="it-IT" sz="2000" dirty="0">
                <a:latin typeface="Calibri" panose="020F0502020204030204" pitchFamily="34" charset="0"/>
              </a:rPr>
              <a:t>,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build and test service)</a:t>
            </a:r>
          </a:p>
          <a:p>
            <a:pPr marL="0" indent="0">
              <a:buNone/>
            </a:pPr>
            <a:endParaRPr lang="it-IT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18"/>
    </mc:Choice>
    <mc:Fallback>
      <p:transition spd="slow" advTm="156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(1/5)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17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ED6BF5-E0DA-74F8-02CC-AD7F3CB20073}"/>
              </a:ext>
            </a:extLst>
          </p:cNvPr>
          <p:cNvSpPr txBox="1"/>
          <p:nvPr/>
        </p:nvSpPr>
        <p:spPr>
          <a:xfrm>
            <a:off x="514351" y="681245"/>
            <a:ext cx="10711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will consider only some of the most important interaction and architectural styles that we decided to implement in the system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1791168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2410004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Implemented by </a:t>
            </a:r>
            <a:r>
              <a:rPr lang="it-IT" sz="2000" b="1" dirty="0"/>
              <a:t>Spring Cloud Gateway build </a:t>
            </a:r>
            <a:r>
              <a:rPr lang="it-IT" sz="2000" dirty="0"/>
              <a:t>on top of </a:t>
            </a:r>
            <a:r>
              <a:rPr lang="it-IT" sz="2000" b="1" dirty="0" err="1"/>
              <a:t>Reactor</a:t>
            </a:r>
            <a:r>
              <a:rPr lang="it-IT" sz="2000" b="1" dirty="0"/>
              <a:t> project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/>
          <p:nvPr/>
        </p:nvCxnSpPr>
        <p:spPr>
          <a:xfrm flipH="1">
            <a:off x="3001496" y="2892446"/>
            <a:ext cx="2071992" cy="1089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84951" y="3142624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allow</a:t>
            </a:r>
            <a:r>
              <a:rPr lang="it-IT" sz="2000" i="1" dirty="0"/>
              <a:t> </a:t>
            </a:r>
            <a:r>
              <a:rPr lang="en-US" sz="2000" i="1" dirty="0"/>
              <a:t>to </a:t>
            </a:r>
            <a:endParaRPr lang="it-IT" sz="20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630666" y="4007769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handle </a:t>
            </a:r>
            <a:r>
              <a:rPr lang="en-US" sz="2000" b="1" dirty="0"/>
              <a:t>High Traffic </a:t>
            </a:r>
            <a:endParaRPr lang="it-IT" sz="20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D3D8D3B-6020-EA01-361B-D475BAC2B1FC}"/>
              </a:ext>
            </a:extLst>
          </p:cNvPr>
          <p:cNvSpPr txBox="1"/>
          <p:nvPr/>
        </p:nvSpPr>
        <p:spPr>
          <a:xfrm>
            <a:off x="6167438" y="3131062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and scale </a:t>
            </a:r>
            <a:endParaRPr lang="it-IT" sz="2000" i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45C9C5-9268-E9A7-7260-EFBDFE663D12}"/>
              </a:ext>
            </a:extLst>
          </p:cNvPr>
          <p:cNvSpPr txBox="1"/>
          <p:nvPr/>
        </p:nvSpPr>
        <p:spPr>
          <a:xfrm>
            <a:off x="5615538" y="3981944"/>
            <a:ext cx="71499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API Gateway </a:t>
            </a:r>
            <a:r>
              <a:rPr lang="en-US" sz="2000" b="1" dirty="0"/>
              <a:t>horizontally</a:t>
            </a:r>
            <a:r>
              <a:rPr lang="en-US" sz="2000" dirty="0"/>
              <a:t> when necessary</a:t>
            </a:r>
          </a:p>
          <a:p>
            <a:r>
              <a:rPr lang="en-US" sz="2000" dirty="0"/>
              <a:t>(if so, a load balancer, the </a:t>
            </a:r>
            <a:r>
              <a:rPr lang="en-US" sz="2000" b="1" dirty="0"/>
              <a:t>Amazon ELB</a:t>
            </a:r>
            <a:r>
              <a:rPr lang="en-US" sz="2000" dirty="0"/>
              <a:t> will equally distribute requests among the various instances. )</a:t>
            </a:r>
            <a:endParaRPr lang="it-IT" sz="2000" dirty="0"/>
          </a:p>
          <a:p>
            <a:r>
              <a:rPr lang="en-US" sz="2000" dirty="0"/>
              <a:t> </a:t>
            </a:r>
            <a:endParaRPr lang="it-IT" sz="20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884EAA-717D-C31E-2FCE-CAAA176250C5}"/>
              </a:ext>
            </a:extLst>
          </p:cNvPr>
          <p:cNvCxnSpPr>
            <a:cxnSpLocks/>
          </p:cNvCxnSpPr>
          <p:nvPr/>
        </p:nvCxnSpPr>
        <p:spPr>
          <a:xfrm>
            <a:off x="5073488" y="2892446"/>
            <a:ext cx="2117304" cy="103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5297758"/>
            <a:ext cx="10711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The API Gateway </a:t>
            </a:r>
            <a:r>
              <a:rPr lang="it-IT" sz="2000" dirty="0" err="1"/>
              <a:t>performs</a:t>
            </a:r>
            <a:r>
              <a:rPr lang="it-IT" sz="2000" dirty="0"/>
              <a:t> </a:t>
            </a:r>
            <a:r>
              <a:rPr lang="it-IT" sz="2000" b="1" dirty="0"/>
              <a:t>load balancing</a:t>
            </a:r>
            <a:r>
              <a:rPr lang="en-US" sz="2000" b="1" dirty="0"/>
              <a:t> </a:t>
            </a:r>
            <a:r>
              <a:rPr lang="en-US" sz="2000" dirty="0"/>
              <a:t>in case other microservices are replicated</a:t>
            </a:r>
            <a:endParaRPr lang="it-IT" sz="2000" b="1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1074C267-468D-B9D9-0D00-00364B3D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2" y="1696490"/>
            <a:ext cx="698523" cy="79377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4CEB06F-6F79-76C9-A957-AAB75E7E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23" y="1739435"/>
            <a:ext cx="70788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84"/>
    </mc:Choice>
    <mc:Fallback>
      <p:transition spd="slow" advTm="2808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(2/5)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18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68945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C181324-6172-4D50-43CA-500F97FD3F4A}"/>
              </a:ext>
            </a:extLst>
          </p:cNvPr>
          <p:cNvSpPr/>
          <p:nvPr/>
        </p:nvSpPr>
        <p:spPr>
          <a:xfrm>
            <a:off x="1073487" y="1389325"/>
            <a:ext cx="10280313" cy="489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3B6D8B-4B80-7D54-1819-9933F67CFCF5}"/>
              </a:ext>
            </a:extLst>
          </p:cNvPr>
          <p:cNvSpPr txBox="1"/>
          <p:nvPr/>
        </p:nvSpPr>
        <p:spPr>
          <a:xfrm>
            <a:off x="1073487" y="1389326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4C99BD-E611-3024-872D-8656B8D5B64D}"/>
              </a:ext>
            </a:extLst>
          </p:cNvPr>
          <p:cNvSpPr txBox="1"/>
          <p:nvPr/>
        </p:nvSpPr>
        <p:spPr>
          <a:xfrm>
            <a:off x="1141751" y="1764754"/>
            <a:ext cx="101437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login(username: String, password: String): String? </a:t>
            </a:r>
            <a:br>
              <a:rPr lang="en-US" dirty="0"/>
            </a:br>
            <a:r>
              <a:rPr lang="en-US" dirty="0"/>
              <a:t>logs the user in through the </a:t>
            </a:r>
            <a:r>
              <a:rPr lang="en-US" dirty="0" err="1"/>
              <a:t>sso</a:t>
            </a:r>
            <a:r>
              <a:rPr lang="en-US" dirty="0"/>
              <a:t> service and, if successful, returns the </a:t>
            </a:r>
            <a:r>
              <a:rPr lang="en-US" dirty="0" err="1"/>
              <a:t>authToken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getListOfTournaments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String): List </a:t>
            </a:r>
            <a:br>
              <a:rPr lang="en-US" dirty="0"/>
            </a:br>
            <a:r>
              <a:rPr lang="en-US" dirty="0"/>
              <a:t>given a valid educator auth token, returns the list of tournaments which he has created or he has permissions to add battles to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createBadge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badgeInfo</a:t>
            </a:r>
            <a:r>
              <a:rPr lang="en-US" b="1" dirty="0"/>
              <a:t>: </a:t>
            </a:r>
            <a:r>
              <a:rPr lang="en-US" b="1" dirty="0" err="1"/>
              <a:t>NewBadge</a:t>
            </a:r>
            <a:r>
              <a:rPr lang="en-US" b="1" dirty="0"/>
              <a:t>): ID </a:t>
            </a:r>
            <a:br>
              <a:rPr lang="en-US" dirty="0"/>
            </a:br>
            <a:r>
              <a:rPr lang="en-US" dirty="0"/>
              <a:t>create a new badge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createNewBattle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tournementId</a:t>
            </a:r>
            <a:r>
              <a:rPr lang="en-US" b="1" dirty="0"/>
              <a:t>: ID, </a:t>
            </a:r>
            <a:r>
              <a:rPr lang="en-US" b="1" dirty="0" err="1"/>
              <a:t>battleInfo</a:t>
            </a:r>
            <a:r>
              <a:rPr lang="en-US" b="1" dirty="0"/>
              <a:t>: Battle): ID </a:t>
            </a:r>
            <a:br>
              <a:rPr lang="en-US" dirty="0"/>
            </a:br>
            <a:r>
              <a:rPr lang="en-US" dirty="0"/>
              <a:t>create a new battle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endpoint: String): void </a:t>
            </a:r>
            <a:br>
              <a:rPr lang="en-US" dirty="0"/>
            </a:br>
            <a:r>
              <a:rPr lang="en-US" dirty="0"/>
              <a:t>add the URL of the notification endpoints of a student</a:t>
            </a:r>
          </a:p>
          <a:p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309C42-883C-C810-B2CB-882E9F8A6E30}"/>
              </a:ext>
            </a:extLst>
          </p:cNvPr>
          <p:cNvSpPr txBox="1"/>
          <p:nvPr/>
        </p:nvSpPr>
        <p:spPr>
          <a:xfrm>
            <a:off x="1141751" y="5904088"/>
            <a:ext cx="10074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4725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38"/>
    </mc:Choice>
    <mc:Fallback>
      <p:transition spd="slow" advTm="2753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(3/5)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Build and Test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355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/>
              <a:t>Jenkins system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>
            <a:cxnSpLocks/>
          </p:cNvCxnSpPr>
          <p:nvPr/>
        </p:nvCxnSpPr>
        <p:spPr>
          <a:xfrm>
            <a:off x="3001496" y="1846158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01496" y="208587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Why</a:t>
            </a:r>
            <a:r>
              <a:rPr lang="it-IT" sz="2000" i="1" dirty="0"/>
              <a:t>?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096414" y="273639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It is </a:t>
            </a:r>
            <a:r>
              <a:rPr lang="en-US" sz="2000" b="1" dirty="0"/>
              <a:t>the most CPU intensive </a:t>
            </a:r>
            <a:r>
              <a:rPr lang="en-US" sz="2000" dirty="0"/>
              <a:t>service </a:t>
            </a:r>
          </a:p>
          <a:p>
            <a:r>
              <a:rPr lang="en-US" sz="2000" dirty="0"/>
              <a:t>and should adopt a distributed builds architecture</a:t>
            </a: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436988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Single Jenkins controller</a:t>
            </a:r>
            <a:r>
              <a:rPr lang="en-US" sz="2000" dirty="0"/>
              <a:t> that schedules builds to dedicated build nodes (</a:t>
            </a:r>
            <a:r>
              <a:rPr lang="en-US" sz="2000" b="1" dirty="0"/>
              <a:t>agents</a:t>
            </a:r>
            <a:r>
              <a:rPr lang="en-US" sz="2000" dirty="0"/>
              <a:t>). </a:t>
            </a:r>
            <a:br>
              <a:rPr lang="en-US" sz="2000" dirty="0"/>
            </a:br>
            <a:r>
              <a:rPr lang="en-US" sz="2000" b="1" dirty="0"/>
              <a:t>Build agents </a:t>
            </a:r>
            <a:r>
              <a:rPr lang="en-US" sz="2000" dirty="0"/>
              <a:t>can be dynamically deployed to a new </a:t>
            </a:r>
            <a:r>
              <a:rPr lang="en-US" sz="2000" b="1" dirty="0"/>
              <a:t>Amazon EC2</a:t>
            </a:r>
            <a:r>
              <a:rPr lang="en-US" sz="2000" dirty="0"/>
              <a:t> instance</a:t>
            </a:r>
            <a:endParaRPr lang="it-IT" sz="20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C1EE4A1-81F9-73AB-71E8-8B7B8BFBC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42" y="855939"/>
            <a:ext cx="2768150" cy="855484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3001496" y="3381231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3001496" y="3620948"/>
            <a:ext cx="2578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88683CC-34C1-C4A3-2C24-84213FC89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04" y="3912817"/>
            <a:ext cx="3044699" cy="2486408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E9020A8-BB28-7C5F-BBB7-4153093C5C28}"/>
              </a:ext>
            </a:extLst>
          </p:cNvPr>
          <p:cNvSpPr/>
          <p:nvPr/>
        </p:nvSpPr>
        <p:spPr>
          <a:xfrm>
            <a:off x="8067675" y="971551"/>
            <a:ext cx="3940424" cy="1703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AE17C82-3922-100D-0BBC-C9294C057A59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452B00-8411-9460-9D7E-0C8CEB6E9A4D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buildAndTest</a:t>
            </a:r>
            <a:r>
              <a:rPr lang="en-US" b="1" dirty="0"/>
              <a:t>(repo: Slug): </a:t>
            </a:r>
            <a:r>
              <a:rPr lang="en-US" b="1" i="1" dirty="0" err="1"/>
              <a:t>TestReport</a:t>
            </a:r>
            <a:r>
              <a:rPr lang="en-US" b="1" dirty="0"/>
              <a:t> </a:t>
            </a:r>
            <a:r>
              <a:rPr lang="en-US" dirty="0"/>
              <a:t>build the given repository, run its tests and produce a report</a:t>
            </a:r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332C075-1D37-48A8-D3E2-D7659FABA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53" y="2773951"/>
            <a:ext cx="1727302" cy="1091341"/>
          </a:xfrm>
          <a:prstGeom prst="rect">
            <a:avLst/>
          </a:prstGeom>
        </p:spPr>
      </p:pic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D02F0A62-7511-BFCA-780B-E268A7B58A9D}"/>
              </a:ext>
            </a:extLst>
          </p:cNvPr>
          <p:cNvCxnSpPr>
            <a:endCxn id="34" idx="3"/>
          </p:cNvCxnSpPr>
          <p:nvPr/>
        </p:nvCxnSpPr>
        <p:spPr>
          <a:xfrm rot="10800000" flipV="1">
            <a:off x="10054155" y="1669926"/>
            <a:ext cx="1766370" cy="1649695"/>
          </a:xfrm>
          <a:prstGeom prst="bentConnector3">
            <a:avLst>
              <a:gd name="adj1" fmla="val -4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2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21"/>
    </mc:Choice>
    <mc:Fallback>
      <p:transition spd="slow" advTm="470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 err="1"/>
              <a:t>Requirements</a:t>
            </a:r>
            <a:r>
              <a:rPr lang="it-IT" sz="7000" dirty="0"/>
              <a:t> Analysis and </a:t>
            </a:r>
            <a:r>
              <a:rPr lang="it-IT" sz="7000" dirty="0" err="1"/>
              <a:t>Specification</a:t>
            </a:r>
            <a:r>
              <a:rPr lang="it-IT" sz="7000" dirty="0"/>
              <a:t>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RASD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dirty="0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9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(4/5)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 err="1"/>
              <a:t>Static</a:t>
            </a:r>
            <a:r>
              <a:rPr lang="it-IT" sz="3500" b="1" dirty="0"/>
              <a:t> Analysis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 err="1"/>
              <a:t>SonarCloud</a:t>
            </a:r>
            <a:br>
              <a:rPr lang="it-IT" sz="2000" b="1" dirty="0"/>
            </a:br>
            <a:endParaRPr lang="it-IT" sz="20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A1C0C7-CE1B-F4F9-A0C8-9B74045B3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48" y="1036612"/>
            <a:ext cx="2796419" cy="51707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4E89924-01DA-D47C-897E-714F55AEF71C}"/>
              </a:ext>
            </a:extLst>
          </p:cNvPr>
          <p:cNvSpPr/>
          <p:nvPr/>
        </p:nvSpPr>
        <p:spPr>
          <a:xfrm>
            <a:off x="8067675" y="971550"/>
            <a:ext cx="3940424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C77E26-2C67-CCA4-D063-78040B8A1DD8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8FE1F4-A05B-0DE5-3B45-16CC878730B2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analyse</a:t>
            </a:r>
            <a:r>
              <a:rPr lang="en-US" b="1" dirty="0"/>
              <a:t>(repo: Slug): </a:t>
            </a:r>
            <a:r>
              <a:rPr lang="en-US" b="1" i="1" dirty="0" err="1"/>
              <a:t>SatReport</a:t>
            </a:r>
            <a:r>
              <a:rPr lang="en-US" b="1" dirty="0"/>
              <a:t> </a:t>
            </a:r>
            <a:br>
              <a:rPr lang="en-US" dirty="0"/>
            </a:br>
            <a:r>
              <a:rPr lang="en-US" dirty="0"/>
              <a:t>run static analysis on the given repository and produce a report 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828081-DA17-5F31-06A9-FEC2D8DF299B}"/>
              </a:ext>
            </a:extLst>
          </p:cNvPr>
          <p:cNvSpPr txBox="1"/>
          <p:nvPr/>
        </p:nvSpPr>
        <p:spPr>
          <a:xfrm>
            <a:off x="966281" y="3757447"/>
            <a:ext cx="11130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Inside each battle it’s specified the </a:t>
            </a:r>
            <a:r>
              <a:rPr lang="en-US" sz="2000" b="1" dirty="0" err="1"/>
              <a:t>sonarRules</a:t>
            </a:r>
            <a:r>
              <a:rPr lang="en-US" sz="2000" b="1" dirty="0"/>
              <a:t> field </a:t>
            </a:r>
            <a:r>
              <a:rPr lang="en-US" sz="2000" dirty="0"/>
              <a:t>to be applied by </a:t>
            </a:r>
            <a:r>
              <a:rPr lang="en-US" sz="2000" dirty="0" err="1"/>
              <a:t>SonarCloud</a:t>
            </a:r>
            <a:r>
              <a:rPr lang="en-US" sz="2000" dirty="0"/>
              <a:t> when scanning</a:t>
            </a:r>
            <a:endParaRPr lang="it-IT" sz="2000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0489D92-DE7C-AEE2-6BA4-6E34B4F0DA2C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928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753ABEE-E892-95F4-A399-1981FD932F7E}"/>
              </a:ext>
            </a:extLst>
          </p:cNvPr>
          <p:cNvSpPr txBox="1"/>
          <p:nvPr/>
        </p:nvSpPr>
        <p:spPr>
          <a:xfrm>
            <a:off x="2974606" y="2469545"/>
            <a:ext cx="1850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EB2853EF-6CE8-D639-725C-77B2CC3D7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2" y="4166735"/>
            <a:ext cx="3188296" cy="218338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D8FC601-2CB7-7E2A-9150-921DB881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04" y="3122269"/>
            <a:ext cx="4423850" cy="400109"/>
          </a:xfrm>
          <a:prstGeom prst="rect">
            <a:avLst/>
          </a:prstGeom>
        </p:spPr>
      </p:pic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F9829263-642E-6FE5-85A3-5F4E7449F7E7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H="1">
            <a:off x="10521366" y="2393636"/>
            <a:ext cx="1633040" cy="224336"/>
          </a:xfrm>
          <a:prstGeom prst="bentConnector4">
            <a:avLst>
              <a:gd name="adj1" fmla="val -801"/>
              <a:gd name="adj2" fmla="val 201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83"/>
    </mc:Choice>
    <mc:Fallback>
      <p:transition spd="slow" advTm="3408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(5/5)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21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Notification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Asynchronous</a:t>
            </a:r>
            <a:r>
              <a:rPr lang="it-IT" sz="2000" dirty="0"/>
              <a:t> </a:t>
            </a:r>
            <a:r>
              <a:rPr lang="it-IT" sz="2000" dirty="0" err="1"/>
              <a:t>communication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b="1" dirty="0" err="1"/>
              <a:t>RabbitMQ</a:t>
            </a:r>
            <a:r>
              <a:rPr lang="it-IT" sz="2000" dirty="0"/>
              <a:t> </a:t>
            </a:r>
            <a:br>
              <a:rPr lang="it-IT" sz="2000" b="1" dirty="0"/>
            </a:b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79" y="3461843"/>
            <a:ext cx="11130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Queue used by the Platform Service to push messages asynchronously</a:t>
            </a:r>
            <a:br>
              <a:rPr lang="en-US" sz="2000" b="1" dirty="0"/>
            </a:br>
            <a:r>
              <a:rPr lang="en-US" sz="2000" dirty="0"/>
              <a:t>The service will periodically pop messages from the queue with the Spring AMQP project and send them</a:t>
            </a:r>
            <a:endParaRPr lang="it-IT" sz="2000" b="1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59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2974606" y="246954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D2883B-B536-B03A-A38D-B373D83D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8" y="1734872"/>
            <a:ext cx="2292059" cy="129042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0C85A0-2393-C833-C40D-6AD0E360F852}"/>
              </a:ext>
            </a:extLst>
          </p:cNvPr>
          <p:cNvSpPr/>
          <p:nvPr/>
        </p:nvSpPr>
        <p:spPr>
          <a:xfrm>
            <a:off x="7548663" y="971550"/>
            <a:ext cx="4459436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3BE48-32EF-66C5-E031-782DB59BC90B}"/>
              </a:ext>
            </a:extLst>
          </p:cNvPr>
          <p:cNvSpPr txBox="1"/>
          <p:nvPr/>
        </p:nvSpPr>
        <p:spPr>
          <a:xfrm>
            <a:off x="7548663" y="1033539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EACF24-43D4-06E1-DC0D-75FA47D58525}"/>
              </a:ext>
            </a:extLst>
          </p:cNvPr>
          <p:cNvSpPr txBox="1"/>
          <p:nvPr/>
        </p:nvSpPr>
        <p:spPr>
          <a:xfrm>
            <a:off x="7548663" y="1470688"/>
            <a:ext cx="4459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br>
              <a:rPr lang="en-US" b="1" dirty="0"/>
            </a:br>
            <a:r>
              <a:rPr lang="en-US" b="1" dirty="0" err="1"/>
              <a:t>studentId</a:t>
            </a:r>
            <a:r>
              <a:rPr lang="en-US" b="1" dirty="0"/>
              <a:t>: ID, endpoint: String): void </a:t>
            </a:r>
            <a:br>
              <a:rPr lang="en-US" b="1" dirty="0"/>
            </a:br>
            <a:r>
              <a:rPr lang="en-US" dirty="0"/>
              <a:t>add the URL of the notification endpoints of a student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71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89"/>
    </mc:Choice>
    <mc:Fallback>
      <p:transition spd="slow" advTm="2698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en-US" dirty="0"/>
              <a:t>Selected architectural styles and patterns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22</a:t>
            </a:fld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CEC8B7D-FA02-9E53-24D9-12C529493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5" y="1888255"/>
            <a:ext cx="1422388" cy="1461537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31FBB6B-1F19-E690-58CC-22732E461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939" y="2050428"/>
            <a:ext cx="2747517" cy="99724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9FF0EA4-2A43-7F14-12E9-0305E1431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0" y="2031646"/>
            <a:ext cx="1318146" cy="131814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C73F4F-D811-7237-269D-8BFB00F2F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77" y="2050428"/>
            <a:ext cx="1280583" cy="128058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951A7B2-2EAD-5DAA-5C3D-C04C7583C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43" y="4774046"/>
            <a:ext cx="1046142" cy="103809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10C865F7-AE4D-84F6-F4A2-9FEBB8D931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6905" y="4941533"/>
            <a:ext cx="1046141" cy="104614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9554010F-A490-2922-FC35-3B85C36777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12" y="4771236"/>
            <a:ext cx="2035182" cy="1080578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85CAFFC-17DF-3ABE-3504-37296C16E0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77" y="4771236"/>
            <a:ext cx="990902" cy="99090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CC14D90-2D3B-68BC-F91B-D9660BD0BF9E}"/>
              </a:ext>
            </a:extLst>
          </p:cNvPr>
          <p:cNvSpPr txBox="1"/>
          <p:nvPr/>
        </p:nvSpPr>
        <p:spPr>
          <a:xfrm>
            <a:off x="1030754" y="1344648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 err="1"/>
              <a:t>Fat</a:t>
            </a:r>
            <a:r>
              <a:rPr lang="it-IT" sz="2500" b="1" dirty="0"/>
              <a:t> Client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A174F22-C493-B10B-9254-F030BC32F379}"/>
              </a:ext>
            </a:extLst>
          </p:cNvPr>
          <p:cNvSpPr txBox="1"/>
          <p:nvPr/>
        </p:nvSpPr>
        <p:spPr>
          <a:xfrm>
            <a:off x="3892620" y="1343451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/>
              <a:t>REST API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E49FCC-CEB3-680B-95AD-56776A3F4AFB}"/>
              </a:ext>
            </a:extLst>
          </p:cNvPr>
          <p:cNvSpPr txBox="1"/>
          <p:nvPr/>
        </p:nvSpPr>
        <p:spPr>
          <a:xfrm>
            <a:off x="6167438" y="1151091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Microservices</a:t>
            </a:r>
            <a:r>
              <a:rPr lang="it-IT" sz="2500" b="1" dirty="0"/>
              <a:t> Architecture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8E84B1D-6BD4-0B23-2D8A-346FE87FE9B7}"/>
              </a:ext>
            </a:extLst>
          </p:cNvPr>
          <p:cNvSpPr txBox="1"/>
          <p:nvPr/>
        </p:nvSpPr>
        <p:spPr>
          <a:xfrm>
            <a:off x="9180544" y="1343451"/>
            <a:ext cx="25092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API Gateway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FCA5D30-B133-7C9A-E0FA-96DBB9A3A6B8}"/>
              </a:ext>
            </a:extLst>
          </p:cNvPr>
          <p:cNvSpPr txBox="1"/>
          <p:nvPr/>
        </p:nvSpPr>
        <p:spPr>
          <a:xfrm>
            <a:off x="565689" y="3765004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Remote Procedure Call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352D80B-FF39-903A-5583-DC64E41B7D50}"/>
              </a:ext>
            </a:extLst>
          </p:cNvPr>
          <p:cNvSpPr txBox="1"/>
          <p:nvPr/>
        </p:nvSpPr>
        <p:spPr>
          <a:xfrm>
            <a:off x="2919363" y="3783310"/>
            <a:ext cx="350122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Pub-Sub/</a:t>
            </a:r>
          </a:p>
          <a:p>
            <a:pPr algn="ctr"/>
            <a:r>
              <a:rPr lang="it-IT" sz="2500" b="1" dirty="0"/>
              <a:t>Message </a:t>
            </a:r>
          </a:p>
          <a:p>
            <a:pPr algn="ctr"/>
            <a:r>
              <a:rPr lang="it-IT" sz="2500" b="1" dirty="0" err="1"/>
              <a:t>queuing</a:t>
            </a:r>
            <a:endParaRPr lang="it-IT" sz="2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65536A2-EAEB-42BD-477F-33EF0942E941}"/>
              </a:ext>
            </a:extLst>
          </p:cNvPr>
          <p:cNvSpPr txBox="1"/>
          <p:nvPr/>
        </p:nvSpPr>
        <p:spPr>
          <a:xfrm>
            <a:off x="5667076" y="3833672"/>
            <a:ext cx="35012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Tiered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Architecture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88D6391-7643-6720-51C7-397F1F591DFD}"/>
              </a:ext>
            </a:extLst>
          </p:cNvPr>
          <p:cNvSpPr txBox="1"/>
          <p:nvPr/>
        </p:nvSpPr>
        <p:spPr>
          <a:xfrm>
            <a:off x="9286306" y="3837506"/>
            <a:ext cx="23779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Stateless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Components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C05D74C5-2E4D-1CDF-1804-CBB190B415B0}"/>
              </a:ext>
            </a:extLst>
          </p:cNvPr>
          <p:cNvSpPr/>
          <p:nvPr/>
        </p:nvSpPr>
        <p:spPr>
          <a:xfrm>
            <a:off x="682758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42DF600-7CAA-7983-956E-5CC4DD2D6670}"/>
              </a:ext>
            </a:extLst>
          </p:cNvPr>
          <p:cNvSpPr/>
          <p:nvPr/>
        </p:nvSpPr>
        <p:spPr>
          <a:xfrm>
            <a:off x="3495705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7EBB3B4C-58ED-7210-0205-741D3F58AB94}"/>
              </a:ext>
            </a:extLst>
          </p:cNvPr>
          <p:cNvSpPr/>
          <p:nvPr/>
        </p:nvSpPr>
        <p:spPr>
          <a:xfrm>
            <a:off x="6313568" y="1151091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A78CBF4D-60CA-462F-7EA0-C2E4A5558735}"/>
              </a:ext>
            </a:extLst>
          </p:cNvPr>
          <p:cNvSpPr/>
          <p:nvPr/>
        </p:nvSpPr>
        <p:spPr>
          <a:xfrm>
            <a:off x="9286306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57BAFB93-BA94-1A86-7AA6-354F36F0B662}"/>
              </a:ext>
            </a:extLst>
          </p:cNvPr>
          <p:cNvSpPr/>
          <p:nvPr/>
        </p:nvSpPr>
        <p:spPr>
          <a:xfrm>
            <a:off x="682758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C46090F-2BE8-A279-297F-041927D6209C}"/>
              </a:ext>
            </a:extLst>
          </p:cNvPr>
          <p:cNvSpPr/>
          <p:nvPr/>
        </p:nvSpPr>
        <p:spPr>
          <a:xfrm>
            <a:off x="3495705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63121D65-29CB-73F2-AC53-5E3E99CB1F11}"/>
              </a:ext>
            </a:extLst>
          </p:cNvPr>
          <p:cNvSpPr/>
          <p:nvPr/>
        </p:nvSpPr>
        <p:spPr>
          <a:xfrm>
            <a:off x="6313568" y="3814328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30EECFFE-0EF0-7BCB-D3E8-CBD778BB21D1}"/>
              </a:ext>
            </a:extLst>
          </p:cNvPr>
          <p:cNvSpPr/>
          <p:nvPr/>
        </p:nvSpPr>
        <p:spPr>
          <a:xfrm>
            <a:off x="9286306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23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973"/>
    </mc:Choice>
    <mc:Fallback>
      <p:transition spd="slow" advTm="589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(1/3)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514351" y="77382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chosen architecture guarantees high decoupling between components, so that most of them can be </a:t>
            </a:r>
            <a:r>
              <a:rPr lang="en-US" sz="2000" b="1" dirty="0"/>
              <a:t>developed and unit tested completely independently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3822749-2EFA-4039-C111-53AE6A60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9" y="2383935"/>
            <a:ext cx="5633499" cy="391569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B6A78B-7A7C-3FD0-102B-2CE8F9E36FEB}"/>
              </a:ext>
            </a:extLst>
          </p:cNvPr>
          <p:cNvSpPr txBox="1"/>
          <p:nvPr/>
        </p:nvSpPr>
        <p:spPr>
          <a:xfrm>
            <a:off x="266420" y="1737604"/>
            <a:ext cx="5521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The order in which components are implemented and tested follows the importance and difficulty of features</a:t>
            </a:r>
            <a:endParaRPr lang="it-IT" sz="18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F0C5E7-317B-B257-9D51-5EC6BF96A2A2}"/>
              </a:ext>
            </a:extLst>
          </p:cNvPr>
          <p:cNvSpPr txBox="1"/>
          <p:nvPr/>
        </p:nvSpPr>
        <p:spPr>
          <a:xfrm>
            <a:off x="6167438" y="1723424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Steps:</a:t>
            </a:r>
            <a:endParaRPr lang="it-IT" sz="20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6299269" y="2175371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Notification Subsystem</a:t>
            </a:r>
            <a:endParaRPr lang="it-IT" sz="2000" b="1" dirty="0"/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76E86424-04E9-3DC0-12CE-3D138C31F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0708" y="2683829"/>
            <a:ext cx="3749191" cy="172624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3BFBF51-D172-9B58-3581-27A6497831F9}"/>
              </a:ext>
            </a:extLst>
          </p:cNvPr>
          <p:cNvSpPr txBox="1"/>
          <p:nvPr/>
        </p:nvSpPr>
        <p:spPr>
          <a:xfrm>
            <a:off x="6299269" y="4517926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</a:t>
            </a:r>
            <a:r>
              <a:rPr lang="it-IT" sz="2000" b="1" dirty="0"/>
              <a:t>Platform and Notification </a:t>
            </a:r>
            <a:r>
              <a:rPr lang="it-IT" sz="2000" b="1" dirty="0" err="1"/>
              <a:t>subsystem</a:t>
            </a:r>
            <a:endParaRPr lang="it-IT" sz="2000" b="1" dirty="0"/>
          </a:p>
        </p:txBody>
      </p:sp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2AC13FB8-9365-87A9-7278-278D6DE5F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3250" y="4998812"/>
            <a:ext cx="3706396" cy="17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7"/>
    </mc:Choice>
    <mc:Fallback>
      <p:transition spd="slow" advTm="75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(2/3)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24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4014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User subsystem, </a:t>
            </a:r>
          </a:p>
          <a:p>
            <a:r>
              <a:rPr lang="en-US" sz="2000" b="1" dirty="0"/>
              <a:t>    the Build and Test subsystem, </a:t>
            </a:r>
          </a:p>
          <a:p>
            <a:r>
              <a:rPr lang="en-US" sz="2000" b="1" dirty="0"/>
              <a:t>    the Static Analysis subsystem, </a:t>
            </a:r>
          </a:p>
          <a:p>
            <a:r>
              <a:rPr lang="en-US" sz="2000" b="1" dirty="0"/>
              <a:t>    and then the Badge subsystem</a:t>
            </a:r>
            <a:endParaRPr lang="it-IT" sz="2000" b="1" dirty="0"/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4A54BB7F-E535-8DBF-9D3C-8EBEECF5E068}"/>
              </a:ext>
            </a:extLst>
          </p:cNvPr>
          <p:cNvSpPr/>
          <p:nvPr/>
        </p:nvSpPr>
        <p:spPr>
          <a:xfrm>
            <a:off x="4669277" y="868250"/>
            <a:ext cx="194553" cy="13234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6F1E47-09B8-C223-62A8-26705D4B5E13}"/>
              </a:ext>
            </a:extLst>
          </p:cNvPr>
          <p:cNvSpPr txBox="1"/>
          <p:nvPr/>
        </p:nvSpPr>
        <p:spPr>
          <a:xfrm>
            <a:off x="5097294" y="1329914"/>
            <a:ext cx="1673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parallel</a:t>
            </a:r>
            <a:endParaRPr lang="it-IT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DC830D2-F2F5-CD5D-61C8-CA31C2D8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148" y="2544953"/>
            <a:ext cx="3776201" cy="1539343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F65EFD1-3A9D-DDB0-375D-2774EEE37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0256" y="2556299"/>
            <a:ext cx="2114550" cy="638175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B784359-7481-52BA-4AD1-0D1702ADA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5979" y="3480769"/>
            <a:ext cx="4962525" cy="561975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FC91E00-B52D-CF65-0647-8031C5244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9063" y="2529545"/>
            <a:ext cx="3038475" cy="657225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491826D-B260-FF98-AF9A-AC68021C8058}"/>
              </a:ext>
            </a:extLst>
          </p:cNvPr>
          <p:cNvSpPr/>
          <p:nvPr/>
        </p:nvSpPr>
        <p:spPr>
          <a:xfrm>
            <a:off x="176213" y="2403205"/>
            <a:ext cx="4126072" cy="173859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2F1216A-C5EE-46AB-9CE2-6BABEED94782}"/>
              </a:ext>
            </a:extLst>
          </p:cNvPr>
          <p:cNvSpPr/>
          <p:nvPr/>
        </p:nvSpPr>
        <p:spPr>
          <a:xfrm>
            <a:off x="4753158" y="2431942"/>
            <a:ext cx="2308747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CA477BC4-9EE0-813C-587B-B72ACE5E2B96}"/>
              </a:ext>
            </a:extLst>
          </p:cNvPr>
          <p:cNvSpPr/>
          <p:nvPr/>
        </p:nvSpPr>
        <p:spPr>
          <a:xfrm>
            <a:off x="4991782" y="3340228"/>
            <a:ext cx="5534885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795A20BB-B40A-872C-98BD-0244D8016A49}"/>
              </a:ext>
            </a:extLst>
          </p:cNvPr>
          <p:cNvSpPr/>
          <p:nvPr/>
        </p:nvSpPr>
        <p:spPr>
          <a:xfrm>
            <a:off x="7640695" y="2414712"/>
            <a:ext cx="4086881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7DF2411-E4A3-F749-8DEA-0BD1BE2D3568}"/>
              </a:ext>
            </a:extLst>
          </p:cNvPr>
          <p:cNvSpPr txBox="1"/>
          <p:nvPr/>
        </p:nvSpPr>
        <p:spPr>
          <a:xfrm>
            <a:off x="586902" y="4597752"/>
            <a:ext cx="401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4. Website CDN</a:t>
            </a:r>
            <a:endParaRPr lang="it-IT" sz="2000" b="1" dirty="0"/>
          </a:p>
        </p:txBody>
      </p: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9F68D5ED-B2E0-0F26-1550-A193DE60F9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500" y="5140017"/>
            <a:ext cx="1703064" cy="73144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60444CA-663D-B37F-4E91-46A208A866D8}"/>
              </a:ext>
            </a:extLst>
          </p:cNvPr>
          <p:cNvSpPr txBox="1"/>
          <p:nvPr/>
        </p:nvSpPr>
        <p:spPr>
          <a:xfrm>
            <a:off x="4321546" y="3535923"/>
            <a:ext cx="6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ABEF354-64AF-3B96-2219-73AACEC94FBE}"/>
              </a:ext>
            </a:extLst>
          </p:cNvPr>
          <p:cNvSpPr txBox="1"/>
          <p:nvPr/>
        </p:nvSpPr>
        <p:spPr>
          <a:xfrm>
            <a:off x="7054703" y="2630881"/>
            <a:ext cx="585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5179D54-3E27-6E8F-7E69-B103F55D28A2}"/>
              </a:ext>
            </a:extLst>
          </p:cNvPr>
          <p:cNvSpPr txBox="1"/>
          <p:nvPr/>
        </p:nvSpPr>
        <p:spPr>
          <a:xfrm>
            <a:off x="4302284" y="2637242"/>
            <a:ext cx="4580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1749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69"/>
    </mc:Choice>
    <mc:Fallback>
      <p:transition spd="slow" advTm="1926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(3/3)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25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5. API Gateway with all the previous subsystems</a:t>
            </a:r>
            <a:endParaRPr lang="it-IT" sz="2000" b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74515B8-0FC7-058D-9B18-18864FE0B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25" y="1394593"/>
            <a:ext cx="4257675" cy="173355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919C9DD-8CDF-FEE5-48D1-AFE973A1E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637" y="4054475"/>
            <a:ext cx="1409700" cy="173355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E2595D5-659C-2596-226C-D997F60FD4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637" y="1394593"/>
            <a:ext cx="3819525" cy="173355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9F241314-DEB3-4EF5-0E62-BCAEEB36A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7676" y="1394593"/>
            <a:ext cx="3028950" cy="173355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92DE728-128F-DAF3-80C1-4D69184CF2CB}"/>
              </a:ext>
            </a:extLst>
          </p:cNvPr>
          <p:cNvSpPr txBox="1"/>
          <p:nvPr/>
        </p:nvSpPr>
        <p:spPr>
          <a:xfrm>
            <a:off x="586901" y="3529803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 Website CDN and API Gateway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19732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06"/>
    </mc:Choice>
    <mc:Fallback>
      <p:transition spd="slow" advTm="148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3" y="910375"/>
            <a:ext cx="11677649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G1: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G2: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G3: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G4: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20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G5: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G6: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G7: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G8: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G9: </a:t>
            </a:r>
            <a:r>
              <a:rPr lang="en-US" sz="2000" dirty="0">
                <a:latin typeface="Calibri" panose="020F0502020204030204" pitchFamily="34" charset="0"/>
              </a:rPr>
              <a:t>Teams of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G10: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G12: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G13: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(1/2)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22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22"/>
    </mc:Choice>
    <mc:Fallback>
      <p:transition spd="slow" advTm="55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675" y="910375"/>
            <a:ext cx="8910637" cy="5380149"/>
          </a:xfrm>
        </p:spPr>
        <p:txBody>
          <a:bodyPr>
            <a:noAutofit/>
          </a:bodyPr>
          <a:lstStyle/>
          <a:p>
            <a:r>
              <a:rPr lang="it-IT" sz="1900" b="1" dirty="0">
                <a:latin typeface="Calibri" panose="020F0502020204030204" pitchFamily="34" charset="0"/>
              </a:rPr>
              <a:t>G1: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1900" dirty="0">
                <a:latin typeface="Calibri" panose="020F0502020204030204" pitchFamily="34" charset="0"/>
              </a:rPr>
              <a:t>.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G2: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G3: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G4: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19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G5: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G6: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G7: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G8: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G9: </a:t>
            </a:r>
            <a:r>
              <a:rPr lang="en-US" sz="1900" dirty="0">
                <a:latin typeface="Calibri" panose="020F0502020204030204" pitchFamily="34" charset="0"/>
              </a:rPr>
              <a:t>Teams of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G10: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G12: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G13: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(2/2)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4</a:t>
            </a:fld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86C5E7F-1DA4-E4DD-B1F3-6B7D2A48AC40}"/>
              </a:ext>
            </a:extLst>
          </p:cNvPr>
          <p:cNvSpPr/>
          <p:nvPr/>
        </p:nvSpPr>
        <p:spPr>
          <a:xfrm>
            <a:off x="2853690" y="870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47B96D-E49A-327D-A67C-F968FE488BF0}"/>
              </a:ext>
            </a:extLst>
          </p:cNvPr>
          <p:cNvSpPr txBox="1">
            <a:spLocks/>
          </p:cNvSpPr>
          <p:nvPr/>
        </p:nvSpPr>
        <p:spPr>
          <a:xfrm>
            <a:off x="0" y="128808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Educators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managing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E70A8492-ADC9-4BAD-8A4F-96CDABA33E8F}"/>
              </a:ext>
            </a:extLst>
          </p:cNvPr>
          <p:cNvSpPr/>
          <p:nvPr/>
        </p:nvSpPr>
        <p:spPr>
          <a:xfrm>
            <a:off x="2853689" y="2775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047CB46-80F1-9FF3-17DC-0993C2E38723}"/>
              </a:ext>
            </a:extLst>
          </p:cNvPr>
          <p:cNvSpPr txBox="1">
            <a:spLocks/>
          </p:cNvSpPr>
          <p:nvPr/>
        </p:nvSpPr>
        <p:spPr>
          <a:xfrm>
            <a:off x="-179071" y="300516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>
                <a:latin typeface="Calibri" panose="020F0502020204030204" pitchFamily="34" charset="0"/>
              </a:rPr>
              <a:t>Students actions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47B4CE2-D6E5-D59F-CC4B-ECC1BF68917C}"/>
              </a:ext>
            </a:extLst>
          </p:cNvPr>
          <p:cNvSpPr txBox="1">
            <a:spLocks/>
          </p:cNvSpPr>
          <p:nvPr/>
        </p:nvSpPr>
        <p:spPr>
          <a:xfrm>
            <a:off x="-179073" y="326641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dirty="0" err="1">
                <a:latin typeface="Calibri" panose="020F0502020204030204" pitchFamily="34" charset="0"/>
              </a:rPr>
              <a:t>Tournaments</a:t>
            </a:r>
            <a:r>
              <a:rPr lang="it-IT" sz="1900" dirty="0">
                <a:latin typeface="Calibri" panose="020F0502020204030204" pitchFamily="34" charset="0"/>
              </a:rPr>
              <a:t> + </a:t>
            </a:r>
            <a:r>
              <a:rPr lang="it-IT" sz="1900" dirty="0" err="1">
                <a:latin typeface="Calibri" panose="020F0502020204030204" pitchFamily="34" charset="0"/>
              </a:rPr>
              <a:t>Battles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E99796-0305-5979-3249-D435D6E5DD0D}"/>
              </a:ext>
            </a:extLst>
          </p:cNvPr>
          <p:cNvSpPr txBox="1"/>
          <p:nvPr/>
        </p:nvSpPr>
        <p:spPr>
          <a:xfrm>
            <a:off x="990600" y="3529151"/>
            <a:ext cx="140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alibri" panose="020F0502020204030204" pitchFamily="34" charset="0"/>
              </a:rPr>
              <a:t>+ Teams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FFEF36-15A7-5E30-F5DA-55D38D6B3548}"/>
              </a:ext>
            </a:extLst>
          </p:cNvPr>
          <p:cNvSpPr txBox="1"/>
          <p:nvPr/>
        </p:nvSpPr>
        <p:spPr>
          <a:xfrm>
            <a:off x="-1661400" y="1526762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 err="1">
                <a:latin typeface="Calibri" panose="020F0502020204030204" pitchFamily="34" charset="0"/>
              </a:rPr>
              <a:t>Tournaments</a:t>
            </a:r>
            <a:r>
              <a:rPr lang="it-IT" sz="1800" dirty="0">
                <a:latin typeface="Calibri" panose="020F0502020204030204" pitchFamily="34" charset="0"/>
              </a:rPr>
              <a:t> + </a:t>
            </a:r>
            <a:r>
              <a:rPr lang="it-IT" sz="1800" dirty="0" err="1">
                <a:latin typeface="Calibri" panose="020F0502020204030204" pitchFamily="34" charset="0"/>
              </a:rPr>
              <a:t>Battles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E416F3C1-6FE9-4DF5-1DA5-5917CE0BF542}"/>
              </a:ext>
            </a:extLst>
          </p:cNvPr>
          <p:cNvSpPr/>
          <p:nvPr/>
        </p:nvSpPr>
        <p:spPr>
          <a:xfrm>
            <a:off x="2853688" y="4683979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7F881F-7B76-8069-5948-2B9DA0B09FB8}"/>
              </a:ext>
            </a:extLst>
          </p:cNvPr>
          <p:cNvSpPr txBox="1"/>
          <p:nvPr/>
        </p:nvSpPr>
        <p:spPr>
          <a:xfrm>
            <a:off x="444816" y="51379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Calibri" panose="020F0502020204030204" pitchFamily="34" charset="0"/>
              </a:rPr>
              <a:t>Monitoring progress 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46275-4DDD-9F66-48F2-9620944CFA39}"/>
              </a:ext>
            </a:extLst>
          </p:cNvPr>
          <p:cNvSpPr txBox="1"/>
          <p:nvPr/>
        </p:nvSpPr>
        <p:spPr>
          <a:xfrm>
            <a:off x="444816" y="54427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</a:rPr>
              <a:t>Scores + Badges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923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49"/>
    </mc:Choice>
    <mc:Fallback>
      <p:transition spd="slow" advTm="220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7791449" cy="801575"/>
          </a:xfrm>
        </p:spPr>
        <p:txBody>
          <a:bodyPr>
            <a:normAutofit/>
          </a:bodyPr>
          <a:lstStyle/>
          <a:p>
            <a:r>
              <a:rPr lang="it-IT" dirty="0"/>
              <a:t>World and Machine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5</a:t>
            </a:fld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2931E9C-EE2F-071E-DC9B-A07A52BC9EA4}"/>
              </a:ext>
            </a:extLst>
          </p:cNvPr>
          <p:cNvSpPr/>
          <p:nvPr/>
        </p:nvSpPr>
        <p:spPr>
          <a:xfrm>
            <a:off x="0" y="675666"/>
            <a:ext cx="10049608" cy="61823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9CF5156-EF55-A051-6E2A-A46D73CB1026}"/>
              </a:ext>
            </a:extLst>
          </p:cNvPr>
          <p:cNvSpPr/>
          <p:nvPr/>
        </p:nvSpPr>
        <p:spPr>
          <a:xfrm>
            <a:off x="2403210" y="675666"/>
            <a:ext cx="9788789" cy="6182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EAF49A5-4576-F478-7D5E-1223E5316883}"/>
              </a:ext>
            </a:extLst>
          </p:cNvPr>
          <p:cNvSpPr txBox="1">
            <a:spLocks/>
          </p:cNvSpPr>
          <p:nvPr/>
        </p:nvSpPr>
        <p:spPr>
          <a:xfrm>
            <a:off x="262969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World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53EDFBF-1246-7052-5745-7A8B8647C5EB}"/>
              </a:ext>
            </a:extLst>
          </p:cNvPr>
          <p:cNvSpPr txBox="1">
            <a:spLocks/>
          </p:cNvSpPr>
          <p:nvPr/>
        </p:nvSpPr>
        <p:spPr>
          <a:xfrm>
            <a:off x="9412611" y="3177653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56FFA9A-FDD5-A997-38B0-EE2020B5E53D}"/>
              </a:ext>
            </a:extLst>
          </p:cNvPr>
          <p:cNvSpPr txBox="1">
            <a:spLocks/>
          </p:cNvSpPr>
          <p:nvPr/>
        </p:nvSpPr>
        <p:spPr>
          <a:xfrm>
            <a:off x="4773665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 err="1">
                <a:latin typeface="Calibri" panose="020F0502020204030204" pitchFamily="34" charset="0"/>
              </a:rPr>
              <a:t>Shared</a:t>
            </a:r>
            <a:endParaRPr lang="it-IT" sz="3200" b="1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0C18D1-9D32-1DA4-13D3-7AAFACDDB28E}"/>
              </a:ext>
            </a:extLst>
          </p:cNvPr>
          <p:cNvSpPr txBox="1"/>
          <p:nvPr/>
        </p:nvSpPr>
        <p:spPr>
          <a:xfrm>
            <a:off x="3954733" y="669628"/>
            <a:ext cx="20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user wants to log in to the platform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DE14DE-32D1-BCD0-E4EB-B56805DBCB44}"/>
              </a:ext>
            </a:extLst>
          </p:cNvPr>
          <p:cNvSpPr txBox="1"/>
          <p:nvPr/>
        </p:nvSpPr>
        <p:spPr>
          <a:xfrm>
            <a:off x="724729" y="998335"/>
            <a:ext cx="3713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wants to create a tournament</a:t>
            </a:r>
            <a:endParaRPr lang="it-IT" sz="15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8568CA-CD38-B4FA-ED6F-C70C02EC8001}"/>
              </a:ext>
            </a:extLst>
          </p:cNvPr>
          <p:cNvSpPr txBox="1"/>
          <p:nvPr/>
        </p:nvSpPr>
        <p:spPr>
          <a:xfrm>
            <a:off x="-13879" y="1381708"/>
            <a:ext cx="3854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wants to take part in a tournament</a:t>
            </a:r>
            <a:endParaRPr lang="it-IT" sz="15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E3184B-99E0-2F33-25F1-E7F43F90879B}"/>
              </a:ext>
            </a:extLst>
          </p:cNvPr>
          <p:cNvSpPr txBox="1"/>
          <p:nvPr/>
        </p:nvSpPr>
        <p:spPr>
          <a:xfrm>
            <a:off x="554102" y="2275941"/>
            <a:ext cx="303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invite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other students in a tournament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4C40E7B-F07E-86B0-198E-54B68CA11C6F}"/>
              </a:ext>
            </a:extLst>
          </p:cNvPr>
          <p:cNvSpPr txBox="1"/>
          <p:nvPr/>
        </p:nvSpPr>
        <p:spPr>
          <a:xfrm>
            <a:off x="870402" y="1891528"/>
            <a:ext cx="244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see the ranking in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BC0629-F074-5658-2007-2C61562F1CFE}"/>
              </a:ext>
            </a:extLst>
          </p:cNvPr>
          <p:cNvSpPr txBox="1"/>
          <p:nvPr/>
        </p:nvSpPr>
        <p:spPr>
          <a:xfrm>
            <a:off x="262969" y="2682089"/>
            <a:ext cx="260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wants to see the ranking in a battle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DD2E42-2B58-DE76-0431-682625D43050}"/>
              </a:ext>
            </a:extLst>
          </p:cNvPr>
          <p:cNvSpPr txBox="1"/>
          <p:nvPr/>
        </p:nvSpPr>
        <p:spPr>
          <a:xfrm>
            <a:off x="5734969" y="79068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solidFill>
                  <a:schemeClr val="bg1"/>
                </a:solidFill>
              </a:rPr>
              <a:t>A user logs in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21BDDF-F1D5-7CF2-1AB1-18EA5C3B86C2}"/>
              </a:ext>
            </a:extLst>
          </p:cNvPr>
          <p:cNvSpPr txBox="1"/>
          <p:nvPr/>
        </p:nvSpPr>
        <p:spPr>
          <a:xfrm>
            <a:off x="4668843" y="1008093"/>
            <a:ext cx="2917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An educator creates a tournament</a:t>
            </a:r>
            <a:endParaRPr lang="it-IT" sz="15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2F8A7B-6FA2-D9E6-739D-6E60504F1834}"/>
              </a:ext>
            </a:extLst>
          </p:cNvPr>
          <p:cNvSpPr txBox="1"/>
          <p:nvPr/>
        </p:nvSpPr>
        <p:spPr>
          <a:xfrm>
            <a:off x="7200176" y="1568058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about a new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B173D9F-043B-2C64-45CA-FF3D1D60BD13}"/>
              </a:ext>
            </a:extLst>
          </p:cNvPr>
          <p:cNvSpPr txBox="1"/>
          <p:nvPr/>
        </p:nvSpPr>
        <p:spPr>
          <a:xfrm>
            <a:off x="4128042" y="1295407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grants permissions for a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 another educator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E66262-F68F-2F63-2AAB-E9A5F89E0FE4}"/>
              </a:ext>
            </a:extLst>
          </p:cNvPr>
          <p:cNvSpPr txBox="1"/>
          <p:nvPr/>
        </p:nvSpPr>
        <p:spPr>
          <a:xfrm>
            <a:off x="3888436" y="1645825"/>
            <a:ext cx="3168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subscribes to a tournament </a:t>
            </a:r>
            <a:endParaRPr lang="it-IT" sz="15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291505-E2B4-3724-833F-4AF2126D3931}"/>
              </a:ext>
            </a:extLst>
          </p:cNvPr>
          <p:cNvSpPr txBox="1"/>
          <p:nvPr/>
        </p:nvSpPr>
        <p:spPr>
          <a:xfrm>
            <a:off x="3187995" y="1956333"/>
            <a:ext cx="3526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creates a battle as part of a tournament he has permissions for</a:t>
            </a:r>
            <a:endParaRPr lang="it-IT" sz="15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CC3B64-6CC6-891C-3A55-6E23F6EC91C8}"/>
              </a:ext>
            </a:extLst>
          </p:cNvPr>
          <p:cNvSpPr txBox="1"/>
          <p:nvPr/>
        </p:nvSpPr>
        <p:spPr>
          <a:xfrm>
            <a:off x="7486815" y="1989086"/>
            <a:ext cx="265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subscribed to a tournament about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new battle in said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D41CD-11F3-4692-7CA4-42FE0C995C04}"/>
              </a:ext>
            </a:extLst>
          </p:cNvPr>
          <p:cNvSpPr txBox="1"/>
          <p:nvPr/>
        </p:nvSpPr>
        <p:spPr>
          <a:xfrm>
            <a:off x="2793115" y="2471217"/>
            <a:ext cx="3611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invites another student to take part in a battle with him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D18107-5386-BFF4-6957-B3B7EF99464E}"/>
              </a:ext>
            </a:extLst>
          </p:cNvPr>
          <p:cNvSpPr txBox="1"/>
          <p:nvPr/>
        </p:nvSpPr>
        <p:spPr>
          <a:xfrm>
            <a:off x="2626746" y="2675594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accepts the invitation of another student to take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battle with him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F4D27C-CEEF-2D9B-A4D7-8A39B8238099}"/>
              </a:ext>
            </a:extLst>
          </p:cNvPr>
          <p:cNvSpPr txBox="1"/>
          <p:nvPr/>
        </p:nvSpPr>
        <p:spPr>
          <a:xfrm>
            <a:off x="2484882" y="3009529"/>
            <a:ext cx="3098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 student joins a battle on their own</a:t>
            </a:r>
            <a:endParaRPr lang="it-IT" sz="15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EA314E-680D-791F-D5B9-074DFF0839E6}"/>
              </a:ext>
            </a:extLst>
          </p:cNvPr>
          <p:cNvSpPr txBox="1"/>
          <p:nvPr/>
        </p:nvSpPr>
        <p:spPr>
          <a:xfrm>
            <a:off x="45404" y="3712114"/>
            <a:ext cx="235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registration deadline of a battle expires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B1DECE5-8CC2-F094-076F-9228BC604093}"/>
              </a:ext>
            </a:extLst>
          </p:cNvPr>
          <p:cNvSpPr txBox="1"/>
          <p:nvPr/>
        </p:nvSpPr>
        <p:spPr>
          <a:xfrm>
            <a:off x="203906" y="4109335"/>
            <a:ext cx="205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forks the GitHub repository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B270D17-2C9A-948B-1B71-E1018527F36E}"/>
              </a:ext>
            </a:extLst>
          </p:cNvPr>
          <p:cNvSpPr txBox="1"/>
          <p:nvPr/>
        </p:nvSpPr>
        <p:spPr>
          <a:xfrm>
            <a:off x="371733" y="4490241"/>
            <a:ext cx="234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sets up the automated workflow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A13970-C9DD-93D9-950E-E2745BB65196}"/>
              </a:ext>
            </a:extLst>
          </p:cNvPr>
          <p:cNvSpPr txBox="1"/>
          <p:nvPr/>
        </p:nvSpPr>
        <p:spPr>
          <a:xfrm>
            <a:off x="7105214" y="2575649"/>
            <a:ext cx="285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sends the link to a GitHub repository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containing the code for a battle to all students who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are members of subscribed teams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AFB2B2C-9E93-87F6-34EB-B6D2B40B1CE7}"/>
              </a:ext>
            </a:extLst>
          </p:cNvPr>
          <p:cNvSpPr txBox="1"/>
          <p:nvPr/>
        </p:nvSpPr>
        <p:spPr>
          <a:xfrm>
            <a:off x="675740" y="5004188"/>
            <a:ext cx="19369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/>
              <a:t>A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writes</a:t>
            </a:r>
            <a:r>
              <a:rPr lang="it-IT" sz="1500" b="1" dirty="0"/>
              <a:t> code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E8724E-647C-9F3B-DCC3-CDCEE2C7390A}"/>
              </a:ext>
            </a:extLst>
          </p:cNvPr>
          <p:cNvSpPr txBox="1"/>
          <p:nvPr/>
        </p:nvSpPr>
        <p:spPr>
          <a:xfrm>
            <a:off x="2403211" y="3597050"/>
            <a:ext cx="3362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 student pushes a new commit in their </a:t>
            </a:r>
          </a:p>
          <a:p>
            <a:r>
              <a:rPr lang="en-US" sz="1500" b="1" dirty="0"/>
              <a:t>repository main branch </a:t>
            </a:r>
            <a:endParaRPr lang="it-IT" sz="1500" b="1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2EAB16-BE2E-976F-F902-982B7BAEEED3}"/>
              </a:ext>
            </a:extLst>
          </p:cNvPr>
          <p:cNvSpPr txBox="1"/>
          <p:nvPr/>
        </p:nvSpPr>
        <p:spPr>
          <a:xfrm>
            <a:off x="9058442" y="1195281"/>
            <a:ext cx="2990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pulls the latest sources, </a:t>
            </a:r>
          </a:p>
          <a:p>
            <a:r>
              <a:rPr lang="en-US" sz="1500" b="1" dirty="0"/>
              <a:t>analyses them, and runs the tests</a:t>
            </a:r>
            <a:endParaRPr lang="it-IT" sz="1500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784DD31-59EA-DDE0-0BC4-CFFD65CE376E}"/>
              </a:ext>
            </a:extLst>
          </p:cNvPr>
          <p:cNvSpPr txBox="1"/>
          <p:nvPr/>
        </p:nvSpPr>
        <p:spPr>
          <a:xfrm>
            <a:off x="9850827" y="2026998"/>
            <a:ext cx="22712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calculates the </a:t>
            </a:r>
          </a:p>
          <a:p>
            <a:r>
              <a:rPr lang="en-US" sz="1500" b="1" dirty="0"/>
              <a:t>battle score of the team.</a:t>
            </a:r>
            <a:endParaRPr lang="it-IT" sz="1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9E2E57-AF4C-61B9-320C-EB4C379C5105}"/>
              </a:ext>
            </a:extLst>
          </p:cNvPr>
          <p:cNvSpPr txBox="1"/>
          <p:nvPr/>
        </p:nvSpPr>
        <p:spPr>
          <a:xfrm>
            <a:off x="2442993" y="4115633"/>
            <a:ext cx="35064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or an educator visualize the current rank of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9CB31E2-9D81-C53F-C9AB-0AA909564396}"/>
              </a:ext>
            </a:extLst>
          </p:cNvPr>
          <p:cNvSpPr txBox="1"/>
          <p:nvPr/>
        </p:nvSpPr>
        <p:spPr>
          <a:xfrm>
            <a:off x="1283747" y="5465948"/>
            <a:ext cx="4128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submission deadline expires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and the consolidation stage starts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CED5686-0776-3AA6-A4D6-5B4EC24E83EE}"/>
              </a:ext>
            </a:extLst>
          </p:cNvPr>
          <p:cNvSpPr txBox="1"/>
          <p:nvPr/>
        </p:nvSpPr>
        <p:spPr>
          <a:xfrm>
            <a:off x="2586427" y="4338500"/>
            <a:ext cx="46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manually evaluates the submission of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team for a battle he has created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881142B-BE81-4313-20DA-4553A1788D77}"/>
              </a:ext>
            </a:extLst>
          </p:cNvPr>
          <p:cNvSpPr txBox="1"/>
          <p:nvPr/>
        </p:nvSpPr>
        <p:spPr>
          <a:xfrm>
            <a:off x="2828945" y="4718736"/>
            <a:ext cx="2468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closes the consolidation stage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B378D5E-57B6-16A6-9F0C-C6E231C249E1}"/>
              </a:ext>
            </a:extLst>
          </p:cNvPr>
          <p:cNvSpPr txBox="1"/>
          <p:nvPr/>
        </p:nvSpPr>
        <p:spPr>
          <a:xfrm>
            <a:off x="7417713" y="3655243"/>
            <a:ext cx="26318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notifies students </a:t>
            </a:r>
          </a:p>
          <a:p>
            <a:r>
              <a:rPr lang="en-US" sz="1500" b="1" dirty="0"/>
              <a:t>taking part in a battle that the </a:t>
            </a:r>
          </a:p>
          <a:p>
            <a:r>
              <a:rPr lang="en-US" sz="1500" b="1" dirty="0"/>
              <a:t>final battle rank is available</a:t>
            </a:r>
            <a:endParaRPr lang="it-IT" sz="1500" b="1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84EDAC-49DE-A214-0BC6-C137F0274ABA}"/>
              </a:ext>
            </a:extLst>
          </p:cNvPr>
          <p:cNvSpPr txBox="1"/>
          <p:nvPr/>
        </p:nvSpPr>
        <p:spPr>
          <a:xfrm>
            <a:off x="2848166" y="4922946"/>
            <a:ext cx="28750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closes a tournament </a:t>
            </a:r>
            <a:endParaRPr lang="it-IT" sz="15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8F898F3-1E85-4A50-995E-0806B5C3FE42}"/>
              </a:ext>
            </a:extLst>
          </p:cNvPr>
          <p:cNvSpPr txBox="1"/>
          <p:nvPr/>
        </p:nvSpPr>
        <p:spPr>
          <a:xfrm>
            <a:off x="10439109" y="3768487"/>
            <a:ext cx="38015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platform updates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personal tournament  score of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each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5C1974-C381-1F61-7550-CC45B1EFAAB4}"/>
              </a:ext>
            </a:extLst>
          </p:cNvPr>
          <p:cNvSpPr txBox="1"/>
          <p:nvPr/>
        </p:nvSpPr>
        <p:spPr>
          <a:xfrm>
            <a:off x="7416628" y="4501659"/>
            <a:ext cx="33957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taking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tournament that the final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rank is available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AF65C3F-02AC-0222-DAF1-7529619EC3BF}"/>
              </a:ext>
            </a:extLst>
          </p:cNvPr>
          <p:cNvSpPr txBox="1"/>
          <p:nvPr/>
        </p:nvSpPr>
        <p:spPr>
          <a:xfrm>
            <a:off x="3189029" y="5178284"/>
            <a:ext cx="2347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list of current tournaments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10B82E6-DC51-DE12-716D-36D23C888CB3}"/>
              </a:ext>
            </a:extLst>
          </p:cNvPr>
          <p:cNvSpPr txBox="1"/>
          <p:nvPr/>
        </p:nvSpPr>
        <p:spPr>
          <a:xfrm>
            <a:off x="3652579" y="5560931"/>
            <a:ext cx="1128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the ranking of a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D516916-A732-2EDA-658A-D98FCFD72D80}"/>
              </a:ext>
            </a:extLst>
          </p:cNvPr>
          <p:cNvSpPr txBox="1"/>
          <p:nvPr/>
        </p:nvSpPr>
        <p:spPr>
          <a:xfrm>
            <a:off x="4031483" y="5909417"/>
            <a:ext cx="24963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defines a badge </a:t>
            </a:r>
            <a:endParaRPr lang="it-IT" sz="1500" b="1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B57A579-BE7E-7E2A-8BCD-5A574EB6F49E}"/>
              </a:ext>
            </a:extLst>
          </p:cNvPr>
          <p:cNvSpPr txBox="1"/>
          <p:nvPr/>
        </p:nvSpPr>
        <p:spPr>
          <a:xfrm>
            <a:off x="4456019" y="618738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achieves a badge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C4DABFB-0971-D717-C33E-1A28B6830CB0}"/>
              </a:ext>
            </a:extLst>
          </p:cNvPr>
          <p:cNvSpPr txBox="1"/>
          <p:nvPr/>
        </p:nvSpPr>
        <p:spPr>
          <a:xfrm>
            <a:off x="2205557" y="1684859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Any subscribed user visualizes the badges achieved by a student</a:t>
            </a:r>
            <a:endParaRPr lang="it-IT" sz="1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2EE2C5A-7B12-15A0-6BD8-F53AC57F5441}"/>
              </a:ext>
            </a:extLst>
          </p:cNvPr>
          <p:cNvSpPr txBox="1"/>
          <p:nvPr/>
        </p:nvSpPr>
        <p:spPr>
          <a:xfrm>
            <a:off x="5195418" y="6382951"/>
            <a:ext cx="843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 badges achieved by a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85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49"/>
    </mc:Choice>
    <mc:Fallback>
      <p:transition spd="slow" advTm="40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5429249" cy="801575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43675"/>
            <a:ext cx="304800" cy="365125"/>
          </a:xfrm>
        </p:spPr>
        <p:txBody>
          <a:bodyPr/>
          <a:lstStyle/>
          <a:p>
            <a:fld id="{9732ED0D-4952-4698-A180-3B5BCDA8B725}" type="slidenum">
              <a:rPr lang="it-IT" smtClean="0"/>
              <a:t>6</a:t>
            </a:fld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E2E6B1-549C-BD85-163E-B9F61896F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9" y="1136783"/>
            <a:ext cx="4117049" cy="5670417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E01EB0-13E7-BEB2-5DE2-6D3E2670A635}"/>
              </a:ext>
            </a:extLst>
          </p:cNvPr>
          <p:cNvSpPr txBox="1">
            <a:spLocks/>
          </p:cNvSpPr>
          <p:nvPr/>
        </p:nvSpPr>
        <p:spPr>
          <a:xfrm>
            <a:off x="585787" y="733625"/>
            <a:ext cx="4395385" cy="4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" b="1" dirty="0"/>
              <a:t>UC7: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pushes</a:t>
            </a:r>
            <a:r>
              <a:rPr lang="it-IT" sz="1500" b="1" dirty="0"/>
              <a:t> and triggers </a:t>
            </a:r>
            <a:r>
              <a:rPr lang="it-IT" sz="1500" b="1" dirty="0" err="1"/>
              <a:t>automatic</a:t>
            </a:r>
            <a:r>
              <a:rPr lang="it-IT" sz="1500" b="1" dirty="0"/>
              <a:t> </a:t>
            </a:r>
            <a:r>
              <a:rPr lang="it-IT" sz="1500" b="1" dirty="0" err="1"/>
              <a:t>evaluation</a:t>
            </a:r>
            <a:endParaRPr lang="it-IT" sz="1500" b="1" dirty="0"/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D893D221-DBC5-9C6A-95FF-21974348E735}"/>
              </a:ext>
            </a:extLst>
          </p:cNvPr>
          <p:cNvCxnSpPr>
            <a:cxnSpLocks/>
            <a:stCxn id="43" idx="3"/>
            <a:endCxn id="47" idx="2"/>
          </p:cNvCxnSpPr>
          <p:nvPr/>
        </p:nvCxnSpPr>
        <p:spPr>
          <a:xfrm flipV="1">
            <a:off x="4806950" y="1219200"/>
            <a:ext cx="2014696" cy="20716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2FFB67-99BC-7FB9-20BB-997BF150E6E9}"/>
              </a:ext>
            </a:extLst>
          </p:cNvPr>
          <p:cNvSpPr/>
          <p:nvPr/>
        </p:nvSpPr>
        <p:spPr>
          <a:xfrm>
            <a:off x="1718262" y="3059922"/>
            <a:ext cx="3088688" cy="4619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D2F5D66-55C3-3FF7-6D86-982FB2084990}"/>
              </a:ext>
            </a:extLst>
          </p:cNvPr>
          <p:cNvSpPr/>
          <p:nvPr/>
        </p:nvSpPr>
        <p:spPr>
          <a:xfrm>
            <a:off x="1718262" y="3548080"/>
            <a:ext cx="3088688" cy="290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A6F9544-2F68-B0AD-AC60-CB512FA98F7F}"/>
              </a:ext>
            </a:extLst>
          </p:cNvPr>
          <p:cNvSpPr/>
          <p:nvPr/>
        </p:nvSpPr>
        <p:spPr>
          <a:xfrm>
            <a:off x="1718262" y="3864788"/>
            <a:ext cx="3088688" cy="1261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44C56DE-5D6C-E2BF-C547-8732C5813C9D}"/>
              </a:ext>
            </a:extLst>
          </p:cNvPr>
          <p:cNvSpPr/>
          <p:nvPr/>
        </p:nvSpPr>
        <p:spPr>
          <a:xfrm>
            <a:off x="5523227" y="816042"/>
            <a:ext cx="2596837" cy="4031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35F9C59-CE2C-4FDE-A1AF-A22F040E9FF7}"/>
              </a:ext>
            </a:extLst>
          </p:cNvPr>
          <p:cNvSpPr/>
          <p:nvPr/>
        </p:nvSpPr>
        <p:spPr>
          <a:xfrm>
            <a:off x="7811042" y="1243334"/>
            <a:ext cx="1601788" cy="373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781F154-1C60-9E2A-3C37-F8E55283DE36}"/>
              </a:ext>
            </a:extLst>
          </p:cNvPr>
          <p:cNvSpPr/>
          <p:nvPr/>
        </p:nvSpPr>
        <p:spPr>
          <a:xfrm>
            <a:off x="7827963" y="1641004"/>
            <a:ext cx="1601788" cy="39496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6051FA0D-371D-7D70-6B48-ED6E11639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3227" y="-90186"/>
            <a:ext cx="6480788" cy="6948186"/>
          </a:xfrm>
          <a:prstGeom prst="rect">
            <a:avLst/>
          </a:prstGeom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id="{4F4A49B0-F182-D4DA-7050-F5155DE9C643}"/>
              </a:ext>
            </a:extLst>
          </p:cNvPr>
          <p:cNvSpPr/>
          <p:nvPr/>
        </p:nvSpPr>
        <p:spPr>
          <a:xfrm>
            <a:off x="8804275" y="2522065"/>
            <a:ext cx="3240087" cy="20927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EF94039-3ECD-FFF7-0390-C157FA1D1C68}"/>
              </a:ext>
            </a:extLst>
          </p:cNvPr>
          <p:cNvSpPr/>
          <p:nvPr/>
        </p:nvSpPr>
        <p:spPr>
          <a:xfrm>
            <a:off x="1718263" y="4147617"/>
            <a:ext cx="3088687" cy="7863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8D31A1A6-C891-FCFA-0B9F-48BBBCC71A51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806950" y="1430102"/>
            <a:ext cx="3004092" cy="2263226"/>
          </a:xfrm>
          <a:prstGeom prst="bentConnector3">
            <a:avLst>
              <a:gd name="adj1" fmla="val 750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19368A27-9817-DF95-0A91-55F6BDBA5D8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4806950" y="1838487"/>
            <a:ext cx="3021013" cy="2089395"/>
          </a:xfrm>
          <a:prstGeom prst="bentConnector3">
            <a:avLst>
              <a:gd name="adj1" fmla="val 8531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B26E5FD8-2268-CFB1-A605-6AE3583C03F8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4806950" y="3568464"/>
            <a:ext cx="3997325" cy="972320"/>
          </a:xfrm>
          <a:prstGeom prst="bentConnector3">
            <a:avLst>
              <a:gd name="adj1" fmla="val 9432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5112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76"/>
    </mc:Choice>
    <mc:Fallback>
      <p:transition spd="slow" advTm="50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(1/2)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CD956-1174-5AB7-5DBE-EBE90C614E31}"/>
              </a:ext>
            </a:extLst>
          </p:cNvPr>
          <p:cNvSpPr txBox="1"/>
          <p:nvPr/>
        </p:nvSpPr>
        <p:spPr>
          <a:xfrm>
            <a:off x="2158666" y="1397813"/>
            <a:ext cx="878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R2: </a:t>
            </a:r>
            <a:r>
              <a:rPr lang="en-US" dirty="0"/>
              <a:t>The system shall allow the educator to </a:t>
            </a:r>
            <a:r>
              <a:rPr lang="en-US" b="1" i="1" dirty="0"/>
              <a:t>create a tournament</a:t>
            </a:r>
          </a:p>
          <a:p>
            <a:r>
              <a:rPr lang="en-US" dirty="0"/>
              <a:t>	Also with R2.1, R2.2, R2.3 and R2.4 (allow managing the tournament)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E54E4-19B5-DE76-5F1A-2A55C862BB45}"/>
              </a:ext>
            </a:extLst>
          </p:cNvPr>
          <p:cNvSpPr txBox="1"/>
          <p:nvPr/>
        </p:nvSpPr>
        <p:spPr>
          <a:xfrm>
            <a:off x="2158666" y="2149265"/>
            <a:ext cx="808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R3: </a:t>
            </a:r>
            <a:r>
              <a:rPr lang="en-US" dirty="0"/>
              <a:t>The system shall allow students to </a:t>
            </a:r>
            <a:r>
              <a:rPr lang="en-US" b="1" i="1" dirty="0"/>
              <a:t>subscribe to a tournament</a:t>
            </a:r>
            <a:endParaRPr lang="it-IT" b="1" i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FA1AEF-9628-0964-A0BD-B57D22225892}"/>
              </a:ext>
            </a:extLst>
          </p:cNvPr>
          <p:cNvSpPr txBox="1"/>
          <p:nvPr/>
        </p:nvSpPr>
        <p:spPr>
          <a:xfrm>
            <a:off x="2158666" y="2574768"/>
            <a:ext cx="10298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R4: </a:t>
            </a:r>
            <a:r>
              <a:rPr lang="en-US" dirty="0"/>
              <a:t>The system shall allow the educator to </a:t>
            </a:r>
            <a:r>
              <a:rPr lang="en-US" b="1" i="1" dirty="0"/>
              <a:t>create a battle </a:t>
            </a:r>
            <a:r>
              <a:rPr lang="en-US" dirty="0"/>
              <a:t>within the context of a specific tournament.</a:t>
            </a:r>
          </a:p>
          <a:p>
            <a:r>
              <a:rPr lang="en-US" dirty="0"/>
              <a:t>	Also with R4.1, R4.2, R4.3, R4.4, R4.5, R4.6, R4.7, R4.8, R4.9 and R.10 (allow managing the battle)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26BD12-8C3F-E8B3-C1EC-CB70D090FFFD}"/>
              </a:ext>
            </a:extLst>
          </p:cNvPr>
          <p:cNvSpPr txBox="1"/>
          <p:nvPr/>
        </p:nvSpPr>
        <p:spPr>
          <a:xfrm>
            <a:off x="2173956" y="3275148"/>
            <a:ext cx="12207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R5: </a:t>
            </a:r>
            <a:r>
              <a:rPr lang="en-US" dirty="0"/>
              <a:t>The system shall allow students to </a:t>
            </a:r>
            <a:r>
              <a:rPr lang="en-US" b="1" i="1" dirty="0"/>
              <a:t>join a battle</a:t>
            </a:r>
            <a:r>
              <a:rPr lang="en-US" dirty="0"/>
              <a:t>, respecting the minimum </a:t>
            </a:r>
          </a:p>
          <a:p>
            <a:r>
              <a:rPr lang="en-US" dirty="0"/>
              <a:t>      and maximum number of students per group.</a:t>
            </a:r>
          </a:p>
          <a:p>
            <a:r>
              <a:rPr lang="en-US" dirty="0"/>
              <a:t>	Also with R5.1 and R5.2 (allow students to send and receive invitations)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FAA924-738E-ADE8-1CE8-B169A88EA763}"/>
              </a:ext>
            </a:extLst>
          </p:cNvPr>
          <p:cNvSpPr txBox="1"/>
          <p:nvPr/>
        </p:nvSpPr>
        <p:spPr>
          <a:xfrm>
            <a:off x="2152650" y="4258067"/>
            <a:ext cx="96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R8: </a:t>
            </a:r>
            <a:r>
              <a:rPr lang="en-US" dirty="0"/>
              <a:t>The system shall </a:t>
            </a:r>
            <a:r>
              <a:rPr lang="en-US" b="1" i="1" dirty="0"/>
              <a:t>expose an API </a:t>
            </a:r>
            <a:r>
              <a:rPr lang="en-US" dirty="0"/>
              <a:t>that can by called by the GitHub Action platform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4C6137-EB70-67E8-AE00-1E41F7412278}"/>
              </a:ext>
            </a:extLst>
          </p:cNvPr>
          <p:cNvSpPr txBox="1"/>
          <p:nvPr/>
        </p:nvSpPr>
        <p:spPr>
          <a:xfrm>
            <a:off x="2152650" y="4686988"/>
            <a:ext cx="1057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R9: </a:t>
            </a:r>
            <a:r>
              <a:rPr lang="en-US" dirty="0"/>
              <a:t>On each push, the system shall </a:t>
            </a:r>
            <a:r>
              <a:rPr lang="en-US" b="1" i="1" dirty="0"/>
              <a:t>calculate and update the battle score </a:t>
            </a:r>
            <a:r>
              <a:rPr lang="en-US" dirty="0"/>
              <a:t>of the team</a:t>
            </a:r>
            <a:br>
              <a:rPr lang="en-US" dirty="0"/>
            </a:br>
            <a:r>
              <a:rPr lang="en-US" dirty="0"/>
              <a:t>	Also with R9.1, R9.2, R9.3 and R9.4 (properties in order to calculate the score)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7A512D6-8EE0-4D62-A08C-D153DED6DBDD}"/>
              </a:ext>
            </a:extLst>
          </p:cNvPr>
          <p:cNvSpPr txBox="1"/>
          <p:nvPr/>
        </p:nvSpPr>
        <p:spPr>
          <a:xfrm>
            <a:off x="2173957" y="5392908"/>
            <a:ext cx="11526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R20: </a:t>
            </a:r>
            <a:r>
              <a:rPr lang="en-US" dirty="0"/>
              <a:t>The system shall allow the educator who create a tournament, to </a:t>
            </a:r>
            <a:r>
              <a:rPr lang="en-US" b="1" i="1" dirty="0"/>
              <a:t>create badges </a:t>
            </a:r>
            <a:r>
              <a:rPr lang="en-US" dirty="0"/>
              <a:t>within </a:t>
            </a:r>
          </a:p>
          <a:p>
            <a:r>
              <a:rPr lang="en-US" dirty="0"/>
              <a:t>         the context of the tournament.</a:t>
            </a:r>
          </a:p>
          <a:p>
            <a:r>
              <a:rPr lang="en-US" dirty="0"/>
              <a:t>	Also with R20.1, R20.2, R20.3 and R20.4 (allow managing the badge)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8B6AB1-F452-5DD9-A070-39B1AE29BBE6}"/>
              </a:ext>
            </a:extLst>
          </p:cNvPr>
          <p:cNvSpPr txBox="1"/>
          <p:nvPr/>
        </p:nvSpPr>
        <p:spPr>
          <a:xfrm>
            <a:off x="729164" y="755008"/>
            <a:ext cx="7424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total number of requirements we identified is 21 (from R1 to R21).</a:t>
            </a:r>
            <a:br>
              <a:rPr lang="en-US" dirty="0"/>
            </a:br>
            <a:r>
              <a:rPr lang="en-US" dirty="0"/>
              <a:t>Some of the most important ones are the following:</a:t>
            </a:r>
            <a:endParaRPr lang="it-IT" dirty="0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0008DD53-4D7C-1EB5-255C-42104FE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5578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32"/>
    </mc:Choice>
    <mc:Fallback>
      <p:transition spd="slow" advTm="182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(2/2)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E6E2D7-5F8C-4968-E478-93B18031A9BE}"/>
              </a:ext>
            </a:extLst>
          </p:cNvPr>
          <p:cNvSpPr txBox="1"/>
          <p:nvPr/>
        </p:nvSpPr>
        <p:spPr>
          <a:xfrm>
            <a:off x="729164" y="755008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Traceability matrix: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ECE2BB-B2BD-78F0-3B33-B907C3E0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16" y="1173419"/>
            <a:ext cx="7642444" cy="5617906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61945DB-5F57-6F5F-7BF6-1EC5606F556F}"/>
              </a:ext>
            </a:extLst>
          </p:cNvPr>
          <p:cNvSpPr/>
          <p:nvPr/>
        </p:nvSpPr>
        <p:spPr>
          <a:xfrm>
            <a:off x="3840480" y="1584960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74DD11A-9F56-477A-18D4-93413F6ACA76}"/>
              </a:ext>
            </a:extLst>
          </p:cNvPr>
          <p:cNvSpPr/>
          <p:nvPr/>
        </p:nvSpPr>
        <p:spPr>
          <a:xfrm>
            <a:off x="4168140" y="15761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62766FB-928A-7651-E02C-26D10503E788}"/>
              </a:ext>
            </a:extLst>
          </p:cNvPr>
          <p:cNvSpPr/>
          <p:nvPr/>
        </p:nvSpPr>
        <p:spPr>
          <a:xfrm>
            <a:off x="4701540" y="157610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49F7CC0-AEAD-92B5-1789-02FDF9516427}"/>
              </a:ext>
            </a:extLst>
          </p:cNvPr>
          <p:cNvSpPr/>
          <p:nvPr/>
        </p:nvSpPr>
        <p:spPr>
          <a:xfrm>
            <a:off x="3840480" y="246764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41E39B5-92F5-BD9E-9412-D0E22EE5908A}"/>
              </a:ext>
            </a:extLst>
          </p:cNvPr>
          <p:cNvSpPr/>
          <p:nvPr/>
        </p:nvSpPr>
        <p:spPr>
          <a:xfrm>
            <a:off x="3840480" y="305846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E53DBB1-9041-3F22-7D72-6E292C7C671E}"/>
              </a:ext>
            </a:extLst>
          </p:cNvPr>
          <p:cNvSpPr/>
          <p:nvPr/>
        </p:nvSpPr>
        <p:spPr>
          <a:xfrm>
            <a:off x="3840480" y="3377036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32CA1A4-7EE4-7060-AD2F-D0CDC8C34C55}"/>
              </a:ext>
            </a:extLst>
          </p:cNvPr>
          <p:cNvSpPr/>
          <p:nvPr/>
        </p:nvSpPr>
        <p:spPr>
          <a:xfrm>
            <a:off x="3878580" y="1876818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7B88566-A743-B389-1D4C-085D66559D0C}"/>
              </a:ext>
            </a:extLst>
          </p:cNvPr>
          <p:cNvSpPr/>
          <p:nvPr/>
        </p:nvSpPr>
        <p:spPr>
          <a:xfrm>
            <a:off x="4174582" y="18679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E02BD2A-8A46-A5CD-03F3-1B6F9B39A3AC}"/>
              </a:ext>
            </a:extLst>
          </p:cNvPr>
          <p:cNvSpPr/>
          <p:nvPr/>
        </p:nvSpPr>
        <p:spPr>
          <a:xfrm>
            <a:off x="470798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7F74E10-2B5D-A7EE-93D7-9082AD64586F}"/>
              </a:ext>
            </a:extLst>
          </p:cNvPr>
          <p:cNvSpPr/>
          <p:nvPr/>
        </p:nvSpPr>
        <p:spPr>
          <a:xfrm>
            <a:off x="5234940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EF3B2C4-B3E3-C230-BC30-9AB354C152C5}"/>
              </a:ext>
            </a:extLst>
          </p:cNvPr>
          <p:cNvSpPr/>
          <p:nvPr/>
        </p:nvSpPr>
        <p:spPr>
          <a:xfrm>
            <a:off x="573860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61136D4-5270-2C8C-9BD7-4CDEEC27A22D}"/>
              </a:ext>
            </a:extLst>
          </p:cNvPr>
          <p:cNvSpPr/>
          <p:nvPr/>
        </p:nvSpPr>
        <p:spPr>
          <a:xfrm>
            <a:off x="626556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186E83C-2F55-592C-6527-2EC117151B42}"/>
              </a:ext>
            </a:extLst>
          </p:cNvPr>
          <p:cNvSpPr/>
          <p:nvPr/>
        </p:nvSpPr>
        <p:spPr>
          <a:xfrm>
            <a:off x="676278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6179EE6-37F4-8E58-F83C-5292E402D1A7}"/>
              </a:ext>
            </a:extLst>
          </p:cNvPr>
          <p:cNvSpPr/>
          <p:nvPr/>
        </p:nvSpPr>
        <p:spPr>
          <a:xfrm>
            <a:off x="3474754" y="217578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0BC83FA-6464-AE48-68D7-6626DECBE19B}"/>
              </a:ext>
            </a:extLst>
          </p:cNvPr>
          <p:cNvSpPr/>
          <p:nvPr/>
        </p:nvSpPr>
        <p:spPr>
          <a:xfrm>
            <a:off x="3813810" y="276094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C9440C9-7CF3-585A-D3DF-340FED8DB157}"/>
              </a:ext>
            </a:extLst>
          </p:cNvPr>
          <p:cNvSpPr/>
          <p:nvPr/>
        </p:nvSpPr>
        <p:spPr>
          <a:xfrm>
            <a:off x="4347210" y="27660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9092E1B-BD62-BD1B-74BD-BC18D2E57DCE}"/>
              </a:ext>
            </a:extLst>
          </p:cNvPr>
          <p:cNvSpPr/>
          <p:nvPr/>
        </p:nvSpPr>
        <p:spPr>
          <a:xfrm>
            <a:off x="3870960" y="365899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685684-4305-0403-DFB0-257677A4F5F9}"/>
              </a:ext>
            </a:extLst>
          </p:cNvPr>
          <p:cNvSpPr/>
          <p:nvPr/>
        </p:nvSpPr>
        <p:spPr>
          <a:xfrm>
            <a:off x="3813810" y="398230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433790C-6944-377C-0785-A55FD823621F}"/>
              </a:ext>
            </a:extLst>
          </p:cNvPr>
          <p:cNvSpPr/>
          <p:nvPr/>
        </p:nvSpPr>
        <p:spPr>
          <a:xfrm>
            <a:off x="4345940" y="39703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DF13EFAE-EE0F-A92F-490D-19C13F407983}"/>
              </a:ext>
            </a:extLst>
          </p:cNvPr>
          <p:cNvSpPr/>
          <p:nvPr/>
        </p:nvSpPr>
        <p:spPr>
          <a:xfrm>
            <a:off x="3840480" y="425496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29C5616-2101-DB44-FD84-38B04CD412B9}"/>
              </a:ext>
            </a:extLst>
          </p:cNvPr>
          <p:cNvSpPr/>
          <p:nvPr/>
        </p:nvSpPr>
        <p:spPr>
          <a:xfrm>
            <a:off x="3878580" y="45538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3898329-0E52-D958-9002-3BC3D73C53C7}"/>
              </a:ext>
            </a:extLst>
          </p:cNvPr>
          <p:cNvSpPr/>
          <p:nvPr/>
        </p:nvSpPr>
        <p:spPr>
          <a:xfrm>
            <a:off x="4271010" y="45732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6063410-6D86-0BDB-C6B6-30F773BF557C}"/>
              </a:ext>
            </a:extLst>
          </p:cNvPr>
          <p:cNvSpPr/>
          <p:nvPr/>
        </p:nvSpPr>
        <p:spPr>
          <a:xfrm>
            <a:off x="462211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7D3DFC6-52A8-03B2-0676-9F48403BBE49}"/>
              </a:ext>
            </a:extLst>
          </p:cNvPr>
          <p:cNvSpPr/>
          <p:nvPr/>
        </p:nvSpPr>
        <p:spPr>
          <a:xfrm>
            <a:off x="514847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87A4909-4189-F5F1-BEE6-23F88B5BAAF4}"/>
              </a:ext>
            </a:extLst>
          </p:cNvPr>
          <p:cNvSpPr/>
          <p:nvPr/>
        </p:nvSpPr>
        <p:spPr>
          <a:xfrm>
            <a:off x="5698434" y="45538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330FD3C-2EB8-AE18-7D5C-9BECEF90BC43}"/>
              </a:ext>
            </a:extLst>
          </p:cNvPr>
          <p:cNvSpPr/>
          <p:nvPr/>
        </p:nvSpPr>
        <p:spPr>
          <a:xfrm>
            <a:off x="6238182" y="455383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1F7FB1E-1D69-E849-4397-E06BAB575DF4}"/>
              </a:ext>
            </a:extLst>
          </p:cNvPr>
          <p:cNvSpPr/>
          <p:nvPr/>
        </p:nvSpPr>
        <p:spPr>
          <a:xfrm>
            <a:off x="3890300" y="5444865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0FAACD5-A7A7-DD76-B47E-A4AF4CB10358}"/>
              </a:ext>
            </a:extLst>
          </p:cNvPr>
          <p:cNvSpPr/>
          <p:nvPr/>
        </p:nvSpPr>
        <p:spPr>
          <a:xfrm>
            <a:off x="4309110" y="544478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D2FFF0E7-4067-0CDF-B6A2-6F3BE37C3EA4}"/>
              </a:ext>
            </a:extLst>
          </p:cNvPr>
          <p:cNvSpPr/>
          <p:nvPr/>
        </p:nvSpPr>
        <p:spPr>
          <a:xfrm>
            <a:off x="488939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1B5053FF-E4D8-A700-1B67-F941E30B1D4D}"/>
              </a:ext>
            </a:extLst>
          </p:cNvPr>
          <p:cNvSpPr/>
          <p:nvPr/>
        </p:nvSpPr>
        <p:spPr>
          <a:xfrm>
            <a:off x="550164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8681185-0E77-74BA-DF9F-41E27F10029A}"/>
              </a:ext>
            </a:extLst>
          </p:cNvPr>
          <p:cNvSpPr/>
          <p:nvPr/>
        </p:nvSpPr>
        <p:spPr>
          <a:xfrm>
            <a:off x="3861144" y="604765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ACF7D3-CBE6-C289-B613-83C3FF2D2342}"/>
              </a:ext>
            </a:extLst>
          </p:cNvPr>
          <p:cNvSpPr/>
          <p:nvPr/>
        </p:nvSpPr>
        <p:spPr>
          <a:xfrm>
            <a:off x="3486150" y="15849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39EFC14B-6D4F-1CF7-A9F2-63F81623A2E1}"/>
              </a:ext>
            </a:extLst>
          </p:cNvPr>
          <p:cNvSpPr/>
          <p:nvPr/>
        </p:nvSpPr>
        <p:spPr>
          <a:xfrm>
            <a:off x="3486150" y="187061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B15CC32-6FF0-3968-58A3-2D888E5640E6}"/>
              </a:ext>
            </a:extLst>
          </p:cNvPr>
          <p:cNvSpPr/>
          <p:nvPr/>
        </p:nvSpPr>
        <p:spPr>
          <a:xfrm>
            <a:off x="3472504" y="24809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89F84C6C-A495-884B-A955-70117175693E}"/>
              </a:ext>
            </a:extLst>
          </p:cNvPr>
          <p:cNvSpPr/>
          <p:nvPr/>
        </p:nvSpPr>
        <p:spPr>
          <a:xfrm>
            <a:off x="3469964" y="27577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2000BB04-D33B-0C14-E744-0D1E175853F3}"/>
              </a:ext>
            </a:extLst>
          </p:cNvPr>
          <p:cNvSpPr/>
          <p:nvPr/>
        </p:nvSpPr>
        <p:spPr>
          <a:xfrm>
            <a:off x="3469964" y="30790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8782CCEF-3116-D6FF-5A01-AD0CD89CDEF3}"/>
              </a:ext>
            </a:extLst>
          </p:cNvPr>
          <p:cNvSpPr/>
          <p:nvPr/>
        </p:nvSpPr>
        <p:spPr>
          <a:xfrm>
            <a:off x="3469964" y="337703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818E11B-84AC-433D-D0BF-2C416A69DE72}"/>
              </a:ext>
            </a:extLst>
          </p:cNvPr>
          <p:cNvSpPr/>
          <p:nvPr/>
        </p:nvSpPr>
        <p:spPr>
          <a:xfrm>
            <a:off x="3469964" y="367502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D322DD5-F61D-3989-975E-D17CE3C11120}"/>
              </a:ext>
            </a:extLst>
          </p:cNvPr>
          <p:cNvSpPr/>
          <p:nvPr/>
        </p:nvSpPr>
        <p:spPr>
          <a:xfrm>
            <a:off x="3464573" y="39703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E00B0B6-C7FA-29C8-4008-95A5A25BA882}"/>
              </a:ext>
            </a:extLst>
          </p:cNvPr>
          <p:cNvSpPr/>
          <p:nvPr/>
        </p:nvSpPr>
        <p:spPr>
          <a:xfrm>
            <a:off x="3486494" y="426181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A5F75DC2-E072-31BA-68F5-3B40279245E8}"/>
              </a:ext>
            </a:extLst>
          </p:cNvPr>
          <p:cNvSpPr/>
          <p:nvPr/>
        </p:nvSpPr>
        <p:spPr>
          <a:xfrm>
            <a:off x="3486150" y="457323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68B7AC90-D543-B065-8BA5-14088AFE6E72}"/>
              </a:ext>
            </a:extLst>
          </p:cNvPr>
          <p:cNvSpPr/>
          <p:nvPr/>
        </p:nvSpPr>
        <p:spPr>
          <a:xfrm>
            <a:off x="3472504" y="545456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E576D00-1499-4650-0DC6-E2B8538CB5AC}"/>
              </a:ext>
            </a:extLst>
          </p:cNvPr>
          <p:cNvSpPr/>
          <p:nvPr/>
        </p:nvSpPr>
        <p:spPr>
          <a:xfrm>
            <a:off x="3486150" y="57610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77E42D-A075-2EE5-0837-CEF43C817966}"/>
              </a:ext>
            </a:extLst>
          </p:cNvPr>
          <p:cNvSpPr/>
          <p:nvPr/>
        </p:nvSpPr>
        <p:spPr>
          <a:xfrm>
            <a:off x="3464573" y="605998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1C1C634-BF0E-697A-DE21-D03F55219F2E}"/>
              </a:ext>
            </a:extLst>
          </p:cNvPr>
          <p:cNvSpPr txBox="1"/>
          <p:nvPr/>
        </p:nvSpPr>
        <p:spPr>
          <a:xfrm>
            <a:off x="10057571" y="6020892"/>
            <a:ext cx="449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/>
              <a:t>R1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D113465-691C-1718-7712-8A23E9D38004}"/>
              </a:ext>
            </a:extLst>
          </p:cNvPr>
          <p:cNvSpPr/>
          <p:nvPr/>
        </p:nvSpPr>
        <p:spPr>
          <a:xfrm>
            <a:off x="10089210" y="607840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634C8B4-2B4A-6D19-C622-A5D327CB36B3}"/>
              </a:ext>
            </a:extLst>
          </p:cNvPr>
          <p:cNvSpPr txBox="1"/>
          <p:nvPr/>
        </p:nvSpPr>
        <p:spPr>
          <a:xfrm>
            <a:off x="10362080" y="6033185"/>
            <a:ext cx="26882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 err="1"/>
              <a:t>Allow</a:t>
            </a:r>
            <a:r>
              <a:rPr lang="it-IT" sz="1500" dirty="0"/>
              <a:t> log in with SSO</a:t>
            </a:r>
          </a:p>
        </p:txBody>
      </p:sp>
    </p:spTree>
    <p:extLst>
      <p:ext uri="{BB962C8B-B14F-4D97-AF65-F5344CB8AC3E}">
        <p14:creationId xmlns:p14="http://schemas.microsoft.com/office/powerpoint/2010/main" val="4287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65A2-198C-499D-D5D1-1D6837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36" y="857025"/>
            <a:ext cx="9811501" cy="538014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D1: </a:t>
            </a:r>
            <a:r>
              <a:rPr lang="en-US" sz="2000" dirty="0">
                <a:latin typeface="Calibri" panose="020F0502020204030204" pitchFamily="34" charset="0"/>
              </a:rPr>
              <a:t>Students are enrolled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D2: </a:t>
            </a:r>
            <a:r>
              <a:rPr lang="en-US" sz="2000" dirty="0">
                <a:latin typeface="Calibri" panose="020F0502020204030204" pitchFamily="34" charset="0"/>
              </a:rPr>
              <a:t>Educators teach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D3: </a:t>
            </a:r>
            <a:r>
              <a:rPr lang="en-US" sz="2000" dirty="0">
                <a:latin typeface="Calibri" panose="020F0502020204030204" pitchFamily="34" charset="0"/>
              </a:rPr>
              <a:t>The school has an existing authentication system that can be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used by the CKB platform.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D4: </a:t>
            </a:r>
            <a:r>
              <a:rPr lang="en-US" sz="2000" dirty="0">
                <a:latin typeface="Calibri" panose="020F0502020204030204" pitchFamily="34" charset="0"/>
              </a:rPr>
              <a:t>Students and educators have an account on the existing authentication system.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D5: </a:t>
            </a:r>
            <a:r>
              <a:rPr lang="en-US" sz="2000" dirty="0">
                <a:latin typeface="Calibri" panose="020F0502020204030204" pitchFamily="34" charset="0"/>
              </a:rPr>
              <a:t>Students correctly fork the GitHub repository of the code kata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D6: </a:t>
            </a:r>
            <a:r>
              <a:rPr lang="en-US" sz="2000" dirty="0">
                <a:latin typeface="Calibri" panose="020F0502020204030204" pitchFamily="34" charset="0"/>
              </a:rPr>
              <a:t>Students correctly set up an automated workflow through GitHub Actions.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D7: </a:t>
            </a:r>
            <a:r>
              <a:rPr lang="en-US" sz="2000" dirty="0">
                <a:latin typeface="Calibri" panose="020F0502020204030204" pitchFamily="34" charset="0"/>
              </a:rPr>
              <a:t>The grade assigned manually by the teachers reflects the work done.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D8: </a:t>
            </a:r>
            <a:r>
              <a:rPr lang="en-US" sz="2000" dirty="0">
                <a:latin typeface="Calibri" panose="020F0502020204030204" pitchFamily="34" charset="0"/>
              </a:rPr>
              <a:t>The GitHub Action platform is working properly.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D9: </a:t>
            </a:r>
            <a:r>
              <a:rPr lang="en-US" sz="2000" dirty="0">
                <a:latin typeface="Calibri" panose="020F0502020204030204" pitchFamily="34" charset="0"/>
              </a:rPr>
              <a:t>Test cases and build automation scripts uploaded by educators are correct.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D10: </a:t>
            </a:r>
            <a:r>
              <a:rPr lang="en-US" sz="2000" dirty="0">
                <a:latin typeface="Calibri" panose="020F0502020204030204" pitchFamily="34" charset="0"/>
              </a:rPr>
              <a:t>The static analysis tool is working.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760DA7B-4238-9933-32AF-00E0549DF7E4}"/>
              </a:ext>
            </a:extLst>
          </p:cNvPr>
          <p:cNvSpPr/>
          <p:nvPr/>
        </p:nvSpPr>
        <p:spPr>
          <a:xfrm>
            <a:off x="2969143" y="899349"/>
            <a:ext cx="260985" cy="1796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AE32933-55DC-B79D-E5C4-70A675F7CD80}"/>
              </a:ext>
            </a:extLst>
          </p:cNvPr>
          <p:cNvSpPr txBox="1">
            <a:spLocks/>
          </p:cNvSpPr>
          <p:nvPr/>
        </p:nvSpPr>
        <p:spPr>
          <a:xfrm>
            <a:off x="36393" y="1393909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Accedemic</a:t>
            </a:r>
            <a:r>
              <a:rPr lang="it-IT" sz="1900" b="1" dirty="0">
                <a:latin typeface="Calibri" panose="020F0502020204030204" pitchFamily="34" charset="0"/>
              </a:rPr>
              <a:t> Environment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9246EC-9F08-FD19-5B3B-44B8F7888E08}"/>
              </a:ext>
            </a:extLst>
          </p:cNvPr>
          <p:cNvSpPr txBox="1"/>
          <p:nvPr/>
        </p:nvSpPr>
        <p:spPr>
          <a:xfrm>
            <a:off x="-1625004" y="1670803"/>
            <a:ext cx="618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Login </a:t>
            </a:r>
            <a:r>
              <a:rPr lang="it-IT" sz="1800" dirty="0" err="1">
                <a:latin typeface="Calibri" panose="020F0502020204030204" pitchFamily="34" charset="0"/>
              </a:rPr>
              <a:t>based</a:t>
            </a:r>
            <a:r>
              <a:rPr lang="it-IT" sz="1800" dirty="0">
                <a:latin typeface="Calibri" panose="020F0502020204030204" pitchFamily="34" charset="0"/>
              </a:rPr>
              <a:t> on University SSO</a:t>
            </a:r>
            <a:br>
              <a:rPr lang="it-IT" sz="1800" dirty="0">
                <a:latin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</a:rPr>
              <a:t>(</a:t>
            </a:r>
            <a:r>
              <a:rPr lang="it-IT" dirty="0"/>
              <a:t>Single </a:t>
            </a:r>
            <a:r>
              <a:rPr lang="it-IT" dirty="0" err="1"/>
              <a:t>Sign</a:t>
            </a:r>
            <a:r>
              <a:rPr lang="it-IT" dirty="0"/>
              <a:t> On)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FEBA2DC-7368-54C1-0852-DF95A4925474}"/>
              </a:ext>
            </a:extLst>
          </p:cNvPr>
          <p:cNvSpPr/>
          <p:nvPr/>
        </p:nvSpPr>
        <p:spPr>
          <a:xfrm>
            <a:off x="2960771" y="2760817"/>
            <a:ext cx="260985" cy="11825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4DB280-04E4-0B09-E599-3C827513F8BA}"/>
              </a:ext>
            </a:extLst>
          </p:cNvPr>
          <p:cNvSpPr txBox="1">
            <a:spLocks/>
          </p:cNvSpPr>
          <p:nvPr/>
        </p:nvSpPr>
        <p:spPr>
          <a:xfrm>
            <a:off x="26693" y="296016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Correct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behavior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1D001-EE20-E527-3857-11D10823087E}"/>
              </a:ext>
            </a:extLst>
          </p:cNvPr>
          <p:cNvSpPr txBox="1"/>
          <p:nvPr/>
        </p:nvSpPr>
        <p:spPr>
          <a:xfrm>
            <a:off x="-1634705" y="3236087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By Students and </a:t>
            </a:r>
            <a:r>
              <a:rPr lang="it-IT" sz="1800" dirty="0" err="1">
                <a:latin typeface="Calibri" panose="020F0502020204030204" pitchFamily="34" charset="0"/>
              </a:rPr>
              <a:t>Educators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ECCF78B-600C-BDF8-F86D-EA397EC3AD4C}"/>
              </a:ext>
            </a:extLst>
          </p:cNvPr>
          <p:cNvSpPr/>
          <p:nvPr/>
        </p:nvSpPr>
        <p:spPr>
          <a:xfrm>
            <a:off x="2960771" y="4008594"/>
            <a:ext cx="260985" cy="117860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13DF232-AC7A-F612-FC9D-E66FD6C3861F}"/>
              </a:ext>
            </a:extLst>
          </p:cNvPr>
          <p:cNvSpPr txBox="1">
            <a:spLocks/>
          </p:cNvSpPr>
          <p:nvPr/>
        </p:nvSpPr>
        <p:spPr>
          <a:xfrm>
            <a:off x="0" y="4315968"/>
            <a:ext cx="2901038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Reliable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External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Dependecies</a:t>
            </a:r>
            <a:endParaRPr lang="it-IT" sz="19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99"/>
    </mc:Choice>
    <mc:Fallback>
      <p:transition spd="slow" advTm="4569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5.1|13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1.2|3.7|6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</TotalTime>
  <Words>3019</Words>
  <Application>Microsoft Office PowerPoint</Application>
  <PresentationFormat>Widescreen</PresentationFormat>
  <Paragraphs>383</Paragraphs>
  <Slides>25</Slides>
  <Notes>25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Maven Pro</vt:lpstr>
      <vt:lpstr>Office Theme</vt:lpstr>
      <vt:lpstr>CodeKataBattle Project RASD and DD</vt:lpstr>
      <vt:lpstr>Requirements Analysis and Specification Document RASD</vt:lpstr>
      <vt:lpstr>Goals of the System (1/2)</vt:lpstr>
      <vt:lpstr>Goals of the System (2/2)</vt:lpstr>
      <vt:lpstr>World and Machine Phenomena</vt:lpstr>
      <vt:lpstr>A Meaningful Use Case</vt:lpstr>
      <vt:lpstr>Some of the most important Requirements (1/2)</vt:lpstr>
      <vt:lpstr>Some of the most important Requirements (2/2)</vt:lpstr>
      <vt:lpstr>Assumptions</vt:lpstr>
      <vt:lpstr>Alloy Model (1/3)</vt:lpstr>
      <vt:lpstr>Alloy Model (2/3)</vt:lpstr>
      <vt:lpstr>Alloy Model (3/3)</vt:lpstr>
      <vt:lpstr>Design Document DD</vt:lpstr>
      <vt:lpstr>Component View (1/3)</vt:lpstr>
      <vt:lpstr>Component View (2/3)</vt:lpstr>
      <vt:lpstr>Component View (3/3)</vt:lpstr>
      <vt:lpstr>Important Component and Interfaces (1/5)</vt:lpstr>
      <vt:lpstr>Important Component and Interfaces (2/5)</vt:lpstr>
      <vt:lpstr>Important Component and Interfaces (3/5)</vt:lpstr>
      <vt:lpstr>Important Component and Interfaces (4/5)</vt:lpstr>
      <vt:lpstr>Important Component and Interfaces (5/5)</vt:lpstr>
      <vt:lpstr>Selected architectural styles and patterns</vt:lpstr>
      <vt:lpstr>Components integration (1/3) </vt:lpstr>
      <vt:lpstr>Components integration (2/3) </vt:lpstr>
      <vt:lpstr>Components integration (3/3)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4 Verbalizzazione esami</dc:title>
  <dc:creator>Giacomo Orsenigo</dc:creator>
  <cp:lastModifiedBy>Federico Saccani</cp:lastModifiedBy>
  <cp:revision>96</cp:revision>
  <dcterms:created xsi:type="dcterms:W3CDTF">2023-05-26T14:16:30Z</dcterms:created>
  <dcterms:modified xsi:type="dcterms:W3CDTF">2024-01-29T14:42:11Z</dcterms:modified>
</cp:coreProperties>
</file>