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15039-5C28-6484-FE87-50CAD15E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938F31-1AC8-B38F-00C8-918A37C7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8A9D44-5A8D-E5EE-C289-C4A61C95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F3A5AF-6CC0-4D97-211D-94B03F8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4C8E4D-30C9-2449-0D27-E7946DA6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1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E0B09-2B6F-2A4B-BBCC-F62ECE31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9CC2DA-32AF-8E2B-050E-ED4349D3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A453AA-128D-E34A-8958-58CF87AA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5FC6B-E3FC-299E-44DD-60C4AE1E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D42F89-B283-22D9-F62A-24EDB47E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2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D106FC-90DA-9E92-609A-0BB76891F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5FD6DF-E86A-A383-01FC-75776DBC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C4A899-DF7F-DA8D-270C-80E75D85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13CFA-B33E-1A11-B657-AADBD85B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F3F92C-A604-2101-028F-096DBE29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91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59DC0-AFDA-59BA-42D9-58365159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E679FB-3056-D4BB-1630-8DEF8831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DE2AF6-9797-3786-E192-9F6DED49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8A7AEF-A1AD-DA16-DD61-4F6C957D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A717FD-197B-2342-4825-C950DD19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75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2BB50-5C80-EAE8-470E-588C8BA9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0446FE-3A2C-BC78-53BE-17AD4EADC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FA00A-45CA-A3E9-58FA-9F2AE1EE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9E901-F2F2-A2CD-FC09-EB059BE0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884A7-B0CA-234A-09A0-52B0529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6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A6A59-B54F-EC24-D139-13AE34F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24805F-FFD1-0744-965A-26B5F5E1E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E792E6-2E7E-5BC3-3B74-7F5F8D02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DE69DC-F760-17D3-388D-423DA4C7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C768F7-B03D-BEA3-8A77-579B82C7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042681-36D2-6F9D-E343-8637D729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42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25E2C-E99E-20C1-0717-6CC7DEB9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DA637F-6750-22E7-6857-CCA315FCA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C55BC7-C7E3-7291-A145-F27124FD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75AF42-E982-B1B7-8659-AEE49B94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00E2BA-603D-ABB2-9666-1FF11DA5A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BE096C1-218B-7A3C-DC79-8AC9909A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EC2195C-E709-792C-1976-68AC5793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E0E10D-FD1D-A248-99C6-2D36B8E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0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7E396A-012A-6A43-0278-64C605DE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B73468-59BB-6959-A357-92BCF9DF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03EDC6-3AED-4C43-83B7-179D3058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F77A02-15BD-3A19-CFEC-735BCBBD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7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B78500-D4CF-71A9-B5F5-D02B6704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D6DC6D-66DB-0146-F096-0A150FD2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BF25CC-9A9D-97B5-A5E0-77470E39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46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56394-A81C-FE0D-B206-70891B75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04BE2C-878C-FC1C-7580-DADF4370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4306D2-4D57-40A1-BA4A-3CA161FF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FFFB8B-38B4-2067-3115-59265035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4C4E37-12F9-9534-1261-EC8C02B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83F8D5-0E14-3CAB-CFAB-3A18B100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2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9E950-5EBA-9CE2-8D33-2E6BB9FB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9267CD-B60F-2488-B87F-C6B34F257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012950-3372-A02B-D746-647AA812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7E47C9-E5A6-3053-0E44-09E68B80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E978BE-1C90-8211-4ECE-1598EBCB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39B435-6366-1549-F0A0-0CFCBBB9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2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6B9FE4-07D2-20B6-9F04-9A7E467B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E33302-4C3A-622E-D2CA-5DE1945C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4D06BB-26AF-F026-6F84-28D682BF1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A4D8F-F591-4087-B937-222C461E3ECA}" type="datetimeFigureOut">
              <a:rPr lang="it-IT" smtClean="0"/>
              <a:t>19/01/2025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37AD61-0A32-B10C-54DA-3E957C71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2E7F3-6FEB-C1F6-36E7-9DDAF7815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6DA38-C865-4C73-9FDC-C84C40358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B82AC-3BB2-5B6C-A2C0-E77AE2A0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ED4A56-EA7D-6F6D-CD17-9E5FDC6F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 is a costing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Initialization should be removed from the timing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Array with distinct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Redundant data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Rand_select</a:t>
            </a:r>
            <a:r>
              <a:rPr lang="en-US" dirty="0"/>
              <a:t> with no randomization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return the value instead of the position</a:t>
            </a:r>
          </a:p>
        </p:txBody>
      </p:sp>
    </p:spTree>
    <p:extLst>
      <p:ext uri="{BB962C8B-B14F-4D97-AF65-F5344CB8AC3E}">
        <p14:creationId xmlns:p14="http://schemas.microsoft.com/office/powerpoint/2010/main" val="6400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163AE-1726-665B-11B3-A8257A4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8C58CE-4CC3-B765-75EA-39175D6F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</a:rPr>
              <a:t>randPartition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t-IT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random_device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randomDevice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t-IT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mt19937 generator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randomDevice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it-IT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uniform_int_distribution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&lt;&gt;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distr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t-IT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random_index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distr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generator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t-IT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partition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random_index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7403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6692D-8219-BA8E-9BB4-309E416A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Sorting</a:t>
            </a:r>
            <a:r>
              <a:rPr lang="it-IT" dirty="0"/>
              <a:t>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2C3AB-C59D-B73F-7DCE-EB040237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24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_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state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t-IT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   benchmark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DoNotOptimize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run_select_ith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///</a:t>
            </a:r>
            <a:endParaRPr lang="it-IT" sz="1800" dirty="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_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state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benchmark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DoNotOptimize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run_select_ith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 Shuffle array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it-IT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PauseTiming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shuffle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it-IT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</a:t>
            </a:r>
            <a:r>
              <a:rPr lang="it-IT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it-IT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g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it-IT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ResumeTiming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t-IT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42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4E641-87C4-CF7E-4E1E-F5482211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Array with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9858A-63A1-92EA-5268-5E271033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Adopted to simplify the pivot search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50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A6B19-882F-FB54-2DEC-6C82DA6A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allocation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30A2C-3B52-A13A-8D4F-8847592E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Pair Median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Pair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start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 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size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end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start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air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t-IT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start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it-IT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end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t-IT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insertionSort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endParaRPr lang="it-IT" sz="4000" dirty="0"/>
          </a:p>
          <a:p>
            <a:pPr marL="0" indent="0">
              <a:buNone/>
            </a:pPr>
            <a:r>
              <a:rPr lang="en-US" sz="3200" dirty="0"/>
              <a:t>Passing the data by reference is the efficient way. </a:t>
            </a:r>
          </a:p>
          <a:p>
            <a:pPr marL="0" indent="0">
              <a:buNone/>
            </a:pPr>
            <a:r>
              <a:rPr lang="en-US" sz="3200" dirty="0"/>
              <a:t>Avoid redundant copies.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9413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38595-747D-22C3-CA37-78D92BB3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redundant copies for the medians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3B066-5173-764F-1D7D-3480D6FC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7094" cy="4351338"/>
          </a:xfrm>
        </p:spPr>
        <p:txBody>
          <a:bodyPr/>
          <a:lstStyle/>
          <a:p>
            <a:r>
              <a:rPr lang="en-US" dirty="0"/>
              <a:t>Move the medians at the beginning</a:t>
            </a:r>
          </a:p>
          <a:p>
            <a:pPr marL="0" indent="0">
              <a:buNone/>
            </a:pPr>
            <a:r>
              <a:rPr lang="it-IT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2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arr_len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GROUP_LEN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t-IT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t-IT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bubbleSort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start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GROUP_LEN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GROUP_LEN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it-IT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</a:rPr>
              <a:t>/* put the medians to the first several position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8000"/>
                </a:solidFill>
                <a:highlight>
                  <a:srgbClr val="FFFFFF"/>
                </a:highlight>
              </a:rPr>
              <a:t>    (no need to allocate more space to store medians) */</a:t>
            </a:r>
            <a:endParaRPr lang="en-US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it-IT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swap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start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start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GROUP_LEN +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GROUP_LEN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 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/ </a:t>
            </a:r>
            <a:r>
              <a:rPr lang="it-IT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it-IT" sz="2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40363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62035-EB0B-7413-6FE5-46890303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random </a:t>
            </a:r>
            <a:r>
              <a:rPr lang="it-IT" dirty="0" err="1"/>
              <a:t>partitioning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4B101-4269-749B-2006-A04360BE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partition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it-IT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sz="20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0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0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t-IT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pivot is the first element</a:t>
            </a:r>
          </a:p>
          <a:p>
            <a:pPr marL="0" indent="0">
              <a:buNone/>
            </a:pP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20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t-IT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b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b-NO" sz="20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nb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p </a:t>
            </a:r>
            <a:r>
              <a:rPr lang="nb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20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nb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nb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nb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nb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b-NO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b-NO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20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it-IT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i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it-IT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std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swap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std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swap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array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it-IT" sz="20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it-IT" sz="2000" b="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it-IT" sz="2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38445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Comments</vt:lpstr>
      <vt:lpstr>Rand function</vt:lpstr>
      <vt:lpstr>Sorting...</vt:lpstr>
      <vt:lpstr>Array with distinct values</vt:lpstr>
      <vt:lpstr>Data allocation</vt:lpstr>
      <vt:lpstr>Avoid redundant copies for the medians</vt:lpstr>
      <vt:lpstr>No random partitioning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Ferlin</dc:creator>
  <cp:lastModifiedBy>Francesco Ferlin</cp:lastModifiedBy>
  <cp:revision>1</cp:revision>
  <dcterms:created xsi:type="dcterms:W3CDTF">2025-01-19T10:49:46Z</dcterms:created>
  <dcterms:modified xsi:type="dcterms:W3CDTF">2025-01-19T11:22:35Z</dcterms:modified>
</cp:coreProperties>
</file>