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1D69-9037-6496-7CF9-A245C4A5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Traccia 1: aste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DE41D-0467-0F5A-4A5D-9BC5DF27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Spangaro Francesco – 10734844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Ferlin Francesco – 10717750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mammifero, logo, cerchio, testo&#10;&#10;Descrizione generata automaticamente">
            <a:extLst>
              <a:ext uri="{FF2B5EF4-FFF2-40B4-BE49-F238E27FC236}">
                <a16:creationId xmlns:a16="http://schemas.microsoft.com/office/drawing/2014/main" id="{070A404D-4620-0405-582D-CDC40BF0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8" y="940103"/>
            <a:ext cx="2620498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C9576-290D-B7E3-DDA1-A225E7C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DDBBE-2798-5468-3361-D60B954D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5763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prezzoOfferto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80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F23B-35B7-F28C-E31A-CE69D7F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5" y="310836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24D50-D9EE-C5A6-5B84-BEC7B560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1270000"/>
            <a:ext cx="8596668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possono vendere e acquistare all’asta.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link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ACQUISTO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create dall’utente e non ancora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da lui create e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form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 nuovo articolo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una nuova asta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2ECCB-006C-A40E-844D-2E2FCF49958B}"/>
              </a:ext>
            </a:extLst>
          </p:cNvPr>
          <p:cNvSpPr txBox="1"/>
          <p:nvPr/>
        </p:nvSpPr>
        <p:spPr>
          <a:xfrm>
            <a:off x="523425" y="6393275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2158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F0BF9-4320-0D94-43FF-E2D041E6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370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9E3B-05F7-D4E3-0D53-B18EE29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96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una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DETTAGLIO 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 riporta per un’asta aperta tutti i dati dell’asta e la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offerte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bottone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CHIUDI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permette all’utente di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chiudere l’asta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di ricerca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parola chiave. Quando l’acquirente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invia una parola chiave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la pagina ACQUISTO è aggiornata e mostra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di aste aperte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aperta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mostra i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 degli articoli, l’elenco delle offerte pervenute in ordine di data+ora decrescente e un campo di input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inserire la propria 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l’invio dell’offerta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OFFERTA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delle offerte aggiornate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La pagina ACQUISTO contiene anche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delle offerte aggiudicate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4924-9D45-DD75-01DE-7751F66EFF0D}"/>
              </a:ext>
            </a:extLst>
          </p:cNvPr>
          <p:cNvSpPr txBox="1"/>
          <p:nvPr/>
        </p:nvSpPr>
        <p:spPr>
          <a:xfrm>
            <a:off x="677334" y="6385581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9138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E075-526F-BD26-CC9B-347682F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889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C8173-BB76-91B1-B4D3-8B035E3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l’intera applicazione è realizzata con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un’unica pagina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contenuto della pagina ACQUISTO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l’utente ha già usato l’applicazione, questa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il contenuto della pagina VENDO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l’ultima azione dell’utente è stata la creazione di un’asta; altrimenti mostra il contenuto della pagina ACQUISTO con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(eventualmente vuoto)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delle aste su cui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l’utente ha cliccato in precedenza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che sono ancora aperte. L’informazione dell’ultima azione compiuta e delle aste visitate è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memorizzata a lato client per la durata di un mese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l’invocazione asincrona del server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l’eventuale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 solo del contenuto da aggiornare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FDE17-7C45-A678-C9C7-DEDB1F89EE3F}"/>
              </a:ext>
            </a:extLst>
          </p:cNvPr>
          <p:cNvSpPr txBox="1"/>
          <p:nvPr/>
        </p:nvSpPr>
        <p:spPr>
          <a:xfrm>
            <a:off x="677334" y="6384221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1131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2955C-4280-F352-6CBB-B9C93E38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"/>
            <a:ext cx="7685037" cy="7515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2BD7D-A2A5-A935-27E4-7DF14AA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020"/>
            <a:ext cx="7909560" cy="583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login e possono vendere e acquistare all’asta.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aste create dall’utente e non ancora chiuse, una lista delle aste da lui create e chiuse e due form, una per creare un nuovo articolo e una per creare una nuova asta 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</p:spTree>
    <p:extLst>
      <p:ext uri="{BB962C8B-B14F-4D97-AF65-F5344CB8AC3E}">
        <p14:creationId xmlns:p14="http://schemas.microsoft.com/office/powerpoint/2010/main" val="289621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1A3E-50B1-9450-4260-1A02E41C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077"/>
            <a:ext cx="7685037" cy="7134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0FB70-9B10-1C6B-7159-5BEC7294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92"/>
            <a:ext cx="7685037" cy="5356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offerte 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offerte aggiudicate 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12C42-4054-05BA-EC10-3AE1D7A7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5280"/>
            <a:ext cx="7685037" cy="7058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con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0CAA5-AD09-0D9F-A23D-4ADF5FC4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8740"/>
            <a:ext cx="7685037" cy="500348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solo del contenuto da aggiornare 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6D351-413E-9442-C2F7-5405BA9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855F1-7B95-4D14-AFC2-5A7B1AB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utenti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accedono tramite login e possono vendere e acquistare all’asta.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 create dall’utente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non ancora chiuse, una lista delle aste da lui create e chiuse e due form, una per creare un nuovo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una per creare una nuova asta per vendere gli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articoli dell’utente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 articolo ha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Un’asta comprende uno o più articoli messi in vendita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dell’insieme di articoli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rialzo minimo di ogni offerta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(espresso come un numero intero di euro)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scadenza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 ora, es. 19-04-2021 alle 24:00).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 stesso articolo può essere incluso in aste diverse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solo o con altri articoli.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F0335-17B8-EE26-4E0E-8E372ABC81F1}"/>
              </a:ext>
            </a:extLst>
          </p:cNvPr>
          <p:cNvSpPr txBox="1"/>
          <p:nvPr/>
        </p:nvSpPr>
        <p:spPr>
          <a:xfrm>
            <a:off x="677334" y="6041362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7D6D-F2AB-451A-D600-2F382FD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777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B0C89-F08F-C8BB-C5E6-2622E97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45"/>
            <a:ext cx="8596668" cy="5251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 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 offerto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 ora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pagina riporta tutti i dati dell’asta, il nome dell’aggiudicatario, il prezzo finale e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l’indirizzo (fisso) di spedizione dell’utente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 aggiudicate all’utente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i dati degli articoli e il prezzo finale.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Leggendo il testo notiamo inoltre che la tabella Utenti avr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attributi, oltre all’indirizzo di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spedizione, anche un nome e dei dati di login (saranno email e password, per scelta di design)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0F723-D9DE-AAD7-159B-58F10EDDE357}"/>
              </a:ext>
            </a:extLst>
          </p:cNvPr>
          <p:cNvSpPr txBox="1"/>
          <p:nvPr/>
        </p:nvSpPr>
        <p:spPr>
          <a:xfrm>
            <a:off x="677334" y="6391765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E0EF8E8-BC89-577F-59A8-AD68AD42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06046"/>
            <a:ext cx="7995611" cy="594322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71955-7F33-5E4E-BCF1-672E5608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410423"/>
            <a:ext cx="8596668" cy="712206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D0B836-9138-BABB-73AC-840FF92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1493823"/>
            <a:ext cx="9768688" cy="43999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`fk_articolo_utente1_idx`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rialzoMin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scadenza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DEFAULT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76B8B-AC00-4588-B60F-1ED8C3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353085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(2/3)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C88A0-121A-11E1-F6B9-2A3A457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339410"/>
            <a:ext cx="10322627" cy="5369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astearticoli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`articolo_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fk_asteArticoli_articolo_idx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indirizzo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email_UNIQUE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860051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2490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Trebuchet MS</vt:lpstr>
      <vt:lpstr>Wingdings 3</vt:lpstr>
      <vt:lpstr>Sfaccettatura</vt:lpstr>
      <vt:lpstr>Traccia 1: aste online</vt:lpstr>
      <vt:lpstr>Versione HTML pura (1/2)</vt:lpstr>
      <vt:lpstr>Versione HTML pura (2/2)</vt:lpstr>
      <vt:lpstr>Versione con JavaScript</vt:lpstr>
      <vt:lpstr>Data Requirement Analysis (1/2)</vt:lpstr>
      <vt:lpstr>Data Requirement Analysis (2/2)</vt:lpstr>
      <vt:lpstr>Schema Entità Relazioni (ER)</vt:lpstr>
      <vt:lpstr>Database Creation MySQL (1/3)</vt:lpstr>
      <vt:lpstr>Database Creation MySQL (2/3)</vt:lpstr>
      <vt:lpstr>Database Creation MySQL (3/3)</vt:lpstr>
      <vt:lpstr>Application Requirement Analysis (1/3)</vt:lpstr>
      <vt:lpstr>Application Requirement Analysis (2/3)</vt:lpstr>
      <vt:lpstr>Application Requirement Analysis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 1: aste online</dc:title>
  <dc:creator>francesco spangaro</dc:creator>
  <cp:lastModifiedBy>francesco spangaro</cp:lastModifiedBy>
  <cp:revision>1</cp:revision>
  <dcterms:created xsi:type="dcterms:W3CDTF">2023-06-05T22:18:59Z</dcterms:created>
  <dcterms:modified xsi:type="dcterms:W3CDTF">2023-06-05T23:53:33Z</dcterms:modified>
</cp:coreProperties>
</file>