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A00"/>
    <a:srgbClr val="3B1D00"/>
    <a:srgbClr val="371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59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94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71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9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C1D69-9037-6496-7CF9-A245C4A5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6953436" cy="3063240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Traccia 1: aste online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DE41D-0467-0F5A-4A5D-9BC5DF27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97348"/>
            <a:ext cx="6953436" cy="2258977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Spangaro Francesco – 10734844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Ferlin Francesco – 10717750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Immagine che contiene mammifero, logo, cerchio, testo&#10;&#10;Descrizione generata automaticamente">
            <a:extLst>
              <a:ext uri="{FF2B5EF4-FFF2-40B4-BE49-F238E27FC236}">
                <a16:creationId xmlns:a16="http://schemas.microsoft.com/office/drawing/2014/main" id="{070A404D-4620-0405-582D-CDC40BF0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8" y="940103"/>
            <a:ext cx="2620498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776B8B-AC00-4588-B60F-1ED8C33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60" y="353085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(2/3)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1C88A0-121A-11E1-F6B9-2A3A457B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60" y="1339410"/>
            <a:ext cx="10322627" cy="536920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astearticoli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`articolo_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fk_asteArticoli_articolo_idx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fk_asteArticoli_articolo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articolo_codArticolo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`fk_asteArticoli_asta1`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cognome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`password`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(255)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indirizzo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email_UNIQUE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`email`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2860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C9576-290D-B7E3-DDA1-A225E7C4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4DDBBE-2798-5468-3361-D60B954D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157630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prezzoOfferto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idOfferta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`fk_offerta_asta1_idx`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`fk_offerta_asta1`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asta_idAsta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`fk_offerta_utente1`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80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D2F23B-35B7-F28C-E31A-CE69D7FE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25" y="310836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24D50-D9EE-C5A6-5B84-BEC7B560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5" y="1270000"/>
            <a:ext cx="8596668" cy="497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possono vendere e acquistare all’asta.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contiene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link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 per accedere alla pagina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ACQUISTO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create dall’utente e non ancora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una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aste da lui create e chiuse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6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form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 nuovo articolo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it-IT" sz="1600" b="0" i="0" u="heavy" strike="noStrike" dirty="0">
                <a:solidFill>
                  <a:srgbClr val="00B0F0"/>
                </a:solidFill>
                <a:effectLst/>
                <a:uFill>
                  <a:solidFill>
                    <a:srgbClr val="B45A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una per creare una nuova asta </a:t>
            </a: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E2ECCB-006C-A40E-844D-2E2FCF49958B}"/>
              </a:ext>
            </a:extLst>
          </p:cNvPr>
          <p:cNvSpPr txBox="1"/>
          <p:nvPr/>
        </p:nvSpPr>
        <p:spPr>
          <a:xfrm>
            <a:off x="523425" y="6393275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21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F0BF9-4320-0D94-43FF-E2D041E6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1370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(2/3)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4E9E3B-05F7-D4E3-0D53-B18EE29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96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una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DETTAGLIO 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 riporta per un’asta aperta tutti i dati dell’asta e la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 delle offerte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bottone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CHIUDI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permette all’utente di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chiudere l’asta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 di ricerca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parola chiave. Quando l’acquirente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invia una parola chiave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la pagina ACQUISTO è aggiornata e mostra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di aste aperte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aperta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 pagina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mostra i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 degli articoli, l’elenco delle offerte pervenute in ordine di data+ora decrescente e un campo di input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inserire la propria offerta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l’invio dell’offerta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OFFERTA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delle offerte aggiornate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La pagina ACQUISTO contiene anche un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elenco delle offerte aggiudicate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CF4924-9D45-DD75-01DE-7751F66EFF0D}"/>
              </a:ext>
            </a:extLst>
          </p:cNvPr>
          <p:cNvSpPr txBox="1"/>
          <p:nvPr/>
        </p:nvSpPr>
        <p:spPr>
          <a:xfrm>
            <a:off x="677334" y="638558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B45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91383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FE075-526F-BD26-CC9B-347682F4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889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Requirement Analysis (3/3)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0C8173-BB76-91B1-B4D3-8B035E3E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l’intera applicazione è realizzata con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un’unica pagina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contenuto della pagina ACQUISTO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Se l’utente ha già usato l’applicazione, questa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mostra il contenuto della pagina VENDO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l’ultima azione dell’utente è stata la creazione di un’asta; altrimenti mostra il contenuto della pagina ACQUISTO con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(eventualmente vuoto)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delle aste su cui </a:t>
            </a:r>
            <a:r>
              <a:rPr lang="it-IT" sz="1800" b="0" i="0" u="none" strike="noStrike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l’utente ha cliccato in precedenza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che sono ancora aperte. L’informazione dell’ultima azione compiuta e delle aste visitate è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memorizzata a lato client per la durata di un mese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</a:t>
            </a:r>
            <a:r>
              <a:rPr lang="it-IT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interazione dell’utente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gestita senza ricaricare completamente la pagina, ma produce 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invocazione asincrona del server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l’eventuale </a:t>
            </a:r>
            <a:r>
              <a:rPr lang="it-IT" sz="1800" b="1" i="0" u="none" strike="noStrike" dirty="0">
                <a:solidFill>
                  <a:srgbClr val="B45A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modifica solo del contenuto da aggiornare</a:t>
            </a:r>
            <a:r>
              <a:rPr lang="it-IT" sz="1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0FDE17-7C45-A678-C9C7-DEDB1F89EE3F}"/>
              </a:ext>
            </a:extLst>
          </p:cNvPr>
          <p:cNvSpPr txBox="1"/>
          <p:nvPr/>
        </p:nvSpPr>
        <p:spPr>
          <a:xfrm>
            <a:off x="677334" y="6384221"/>
            <a:ext cx="493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Pages(</a:t>
            </a:r>
            <a:r>
              <a:rPr lang="it-IT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components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251131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2955C-4280-F352-6CBB-B9C93E38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060"/>
            <a:ext cx="7685037" cy="7515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C2BD7D-A2A5-A935-27E4-7DF14AAA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020"/>
            <a:ext cx="7909560" cy="583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aste online.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utenti accedono tramite login e possono vendere e acquistare all’asta.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aste create dall’utente e non ancora chiuse, una lista delle aste da lui create e chiuse e due form, una per creare un nuovo articolo e una per creare una nuova asta per vendere gli articoli dell’utente. Un articolo ha codice, nome, descrizione, immagine e prezzo.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Un’asta comprende uno o più articoli messi in vendita, il prezzo iniziale dell’insieme di articoli, il rialzo minimo di ogni offerta (espresso come un numero intero di euro) e una scadenza (data e ora, es. 19-04-2021 alle 24:00).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Lo stesso articolo può essere incluso in aste diverse, da solo o con altri articoli.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</p:spTree>
    <p:extLst>
      <p:ext uri="{BB962C8B-B14F-4D97-AF65-F5344CB8AC3E}">
        <p14:creationId xmlns:p14="http://schemas.microsoft.com/office/powerpoint/2010/main" val="28962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4C1A3E-50B1-9450-4260-1A02E41C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9077"/>
            <a:ext cx="7685037" cy="7134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HTML pura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E0FB70-9B10-1C6B-7159-5BEC7294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2092"/>
            <a:ext cx="7685037" cy="53568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offerte (nome utente, prezzo offerto, data e ora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chiusa, la pagina riporta tutti i dati dell’asta, il nome dell’aggiudicatario, il prezzo finale e l’indirizzo (fisso) di spedizione dell’utente.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offerte aggiudicate all’utente con i dati degli articoli e il prezzo finale.</a:t>
            </a:r>
            <a:endParaRPr lang="it-IT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12C42-4054-05BA-EC10-3AE1D7A7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35280"/>
            <a:ext cx="7685037" cy="70583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 con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0CAA5-AD09-0D9F-A23D-4ADF5FC41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48740"/>
            <a:ext cx="7685037" cy="5003483"/>
          </a:xfrm>
        </p:spPr>
        <p:txBody>
          <a:bodyPr/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il login, l’intera applicazione è realizzata con un’unica pagina. 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l’utente accede per la prima volta l’applicazione mostra il contenuto della pagina ACQUISTO. Se l’utente ha già usato l’applicazione, questa mostra il contenuto della pagina VENDO se l’ultima azione dell’utente è stata la creazione di un’asta; altrimenti mostra il contenuto della pagina ACQUISTO con l’elenco (eventualmente vuoto) delle aste su cui l’utente ha cliccato in precedenza e che sono ancora aperte. L’informazione dell’ultima azione compiuta e delle aste visitate è memorizzata a lato client per la durata di un mese.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interazione dell’utente è gestita senza ricaricare completamente la pagina, ma produce l’invocazione asincrona del server e l’eventuale modifica solo del contenuto da aggiornare a seguito dell’evento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it-IT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66D351-413E-9442-C2F7-5405BA92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7855F1-7B95-4D14-AFC2-5A7B1AB5E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Un’applicazione web consente la gestione di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utenti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accedono tramite login e possono vendere e acquistare all’asta.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HOME page contiene due link, uno per accedere alla pagina VENDO e uno per accedere alla pagina ACQUISTO. 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VENDO mostra una lista delle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 create dall’utente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non ancora chiuse, una lista delle aste da lui create e chiuse e due form, una per creare un nuovo </a:t>
            </a:r>
            <a:r>
              <a:rPr lang="it-IT" sz="20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una per creare una nuova asta per vendere gli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articoli dell’utente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 articolo ha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Un’asta comprende uno o più articoli messi in vendita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dell’insieme di articoli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rialzo minimo di ogni offerta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(espresso come un numero intero di euro) e </a:t>
            </a:r>
            <a:r>
              <a:rPr lang="it-IT" sz="20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scadenza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 ora, es. 19-04-2021 alle 24:00).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prezzo iniziale dell’asta è ottenuto come somma del prezzo degli articoli compresi nell’offerta. </a:t>
            </a:r>
            <a:r>
              <a:rPr lang="it-IT" sz="20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 stesso articolo può essere incluso in aste diverse</a:t>
            </a: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 solo o con altri articoli.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 volta venduto, un articolo non deve essere più disponibile per l’inserimento in ulteriori aste. La lista delle aste è ordinata per data+ora crescente. </a:t>
            </a:r>
          </a:p>
          <a:p>
            <a:pPr marL="0" indent="0">
              <a:buNone/>
            </a:pPr>
            <a:r>
              <a:rPr lang="it-IT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L’elenco riporta: codice e nome degli articoli compresi nell’asta, offerta massima, tempo mancante (numero di giorni e ore) tra il momento (data ora) del login e la data e ora di chiusura dell’asta.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AF0335-17B8-EE26-4E0E-8E372ABC81F1}"/>
              </a:ext>
            </a:extLst>
          </p:cNvPr>
          <p:cNvSpPr txBox="1"/>
          <p:nvPr/>
        </p:nvSpPr>
        <p:spPr>
          <a:xfrm>
            <a:off x="677334" y="6041362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E7D6D-F2AB-451A-D600-2F382FD5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777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 Analysis 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B0C89-F08F-C8BB-C5E6-2622E973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4645"/>
            <a:ext cx="8596668" cy="5251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Cliccando su un’asta compare una pagina DETTAGLIO ASTA che riporta per un’asta aperta tutti i dati dell’asta e la lista delle </a:t>
            </a:r>
            <a:r>
              <a:rPr lang="it-IT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 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prezzo offerto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 ora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dell’offerta) ordinata per data+ora decrescente.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bottone CHIUDI permette all’utente di chiudere l’asta se è giunta l’ora della scadenza (si ignori il caso di aste scadute ma non chiuse dall’utente).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l’asta è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 pagina riporta tutti i dati dell’asta, il nome dell’aggiudicatario, il prezzo finale e </a:t>
            </a:r>
            <a:r>
              <a:rPr lang="it-IT" sz="1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l’indirizzo (fisso) di spedizione dell’utente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pagina ACQUISTO contiene una form di ricerca per parola chiave. Quando l’acquirente invia una parola chiave  la pagina ACQUISTO è aggiornata e mostra un elenco di aste aperte (la cui scadenza è posteriore alla data e ora dell’invio) per cui la parola chiave compare nel nome o nella descrizione di almeno uno degli articoli dell’asta.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lista è ordinata in modo decrescente in base al tempo (numero di giorni e  ore) mancante alla chiusura. Cliccando su un’asta aperta compare la pagina OFFERTA che mostra i dati degli articoli, l’elenco delle offerte pervenute in ordine di data+ora decrescente e un campo di input per inserire la propria offerta, che deve essere superiore all’offerta massima corrente di un importo pari almeno al rialzo minimo. </a:t>
            </a:r>
          </a:p>
          <a:p>
            <a:pPr marL="0" indent="0">
              <a:buNone/>
            </a:pP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Dopo l’invio dell’offerta la pagina OFFERTA mostra l’elenco delle offerte aggiornate. La pagina ACQUISTO contiene anche un elenco delle </a:t>
            </a:r>
            <a:r>
              <a:rPr lang="it-IT" sz="1800" b="0" i="0" u="none" strike="noStrike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offerte aggiudicate all’utente</a:t>
            </a:r>
            <a:r>
              <a:rPr lang="it-IT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i dati degli articoli e il prezzo finale.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Leggendo il testo notiamo inoltre che la tabella Utenti avr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attributi, oltre all’indirizzo di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spedizione, anche un nome e dei dati di login (saranno email e password, per scelta di design)</a:t>
            </a:r>
          </a:p>
          <a:p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0F723-D9DE-AAD7-159B-58F10EDDE357}"/>
              </a:ext>
            </a:extLst>
          </p:cNvPr>
          <p:cNvSpPr txBox="1"/>
          <p:nvPr/>
        </p:nvSpPr>
        <p:spPr>
          <a:xfrm>
            <a:off x="677334" y="6391765"/>
            <a:ext cx="2562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E43EFD4-BA0A-F0D7-BC49-755A69745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52500"/>
            <a:ext cx="6994100" cy="55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75D7AB-F7E3-285F-C53D-AFF8128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6254"/>
            <a:ext cx="8596668" cy="13208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Entità Relazioni Ristrutturato (ER)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47CCD2-425B-6FB0-0C95-D00189B1F046}"/>
              </a:ext>
            </a:extLst>
          </p:cNvPr>
          <p:cNvSpPr txBox="1"/>
          <p:nvPr/>
        </p:nvSpPr>
        <p:spPr>
          <a:xfrm>
            <a:off x="6604000" y="73891"/>
            <a:ext cx="2346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gli attributi sono non nulli</a:t>
            </a: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2DD1413-C6F8-F6FC-DE82-D08846ED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011959"/>
            <a:ext cx="71056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71955-7F33-5E4E-BCF1-672E5608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410423"/>
            <a:ext cx="8596668" cy="712206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MySQL (1/3)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0D0B836-9138-BABB-73AC-840FF92A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620" y="1493823"/>
            <a:ext cx="9768688" cy="439998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descrizione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immagine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longblob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prezzo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codArticolo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`fk_articolo_utente1_idx`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`fk_articolo_utente1`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utente_idUtente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idUtente</a:t>
            </a:r>
            <a:r>
              <a:rPr lang="en-US" sz="1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NOT NULL AUTO_INCREMENT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rialzoMin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scadenza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 NOT NULL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chiusa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DEFAULT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'0’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idAsta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5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2503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Trebuchet MS</vt:lpstr>
      <vt:lpstr>Wingdings 3</vt:lpstr>
      <vt:lpstr>Sfaccettatura</vt:lpstr>
      <vt:lpstr>Traccia 1: aste online</vt:lpstr>
      <vt:lpstr>Versione HTML pura (1/2)</vt:lpstr>
      <vt:lpstr>Versione HTML pura (2/2)</vt:lpstr>
      <vt:lpstr>Versione con JavaScript</vt:lpstr>
      <vt:lpstr>Data Requirement Analysis (1/2)</vt:lpstr>
      <vt:lpstr>Data Requirement Analysis (2/2)</vt:lpstr>
      <vt:lpstr>Schema Entità Relazioni (ER)</vt:lpstr>
      <vt:lpstr>Schema Entità Relazioni Ristrutturato (ER)</vt:lpstr>
      <vt:lpstr>Database Creation MySQL (1/3)</vt:lpstr>
      <vt:lpstr>Database Creation MySQL (2/3)</vt:lpstr>
      <vt:lpstr>Database Creation MySQL (3/3)</vt:lpstr>
      <vt:lpstr>Application Requirement Analysis (1/3)</vt:lpstr>
      <vt:lpstr>Application Requirement Analysis (2/3)</vt:lpstr>
      <vt:lpstr>Application Requirement Analysis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Traccia 1: aste online</dc:title>
  <dc:creator>francesco spangaro</dc:creator>
  <cp:lastModifiedBy>Francesco Ferlin</cp:lastModifiedBy>
  <cp:revision>6</cp:revision>
  <dcterms:created xsi:type="dcterms:W3CDTF">2023-06-05T22:18:59Z</dcterms:created>
  <dcterms:modified xsi:type="dcterms:W3CDTF">2023-06-06T07:39:02Z</dcterms:modified>
</cp:coreProperties>
</file>