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9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9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3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9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4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7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91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DB920A18-E05A-4DCA-975A-B3B673632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7" r="11687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B4295-489B-437F-9283-B20D5ED3D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Life parsing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46824D-CE5B-47D4-A475-012992E09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>
                <a:solidFill>
                  <a:schemeClr val="tx1"/>
                </a:solidFill>
              </a:rPr>
              <a:t>Команда: Горячий холодильник</a:t>
            </a:r>
          </a:p>
        </p:txBody>
      </p:sp>
    </p:spTree>
    <p:extLst>
      <p:ext uri="{BB962C8B-B14F-4D97-AF65-F5344CB8AC3E}">
        <p14:creationId xmlns:p14="http://schemas.microsoft.com/office/powerpoint/2010/main" val="2847162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5840D-CC75-4198-8312-A21F904A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473" y="432870"/>
            <a:ext cx="5141053" cy="13716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CE15F3-ABE6-4B77-920A-6F665AC1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29" y="1618019"/>
            <a:ext cx="4112141" cy="41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6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B2BA5B-1894-4AF7-A31A-68B310384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8292AA-2164-4B18-AEBD-CC13F4CA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165" y="282258"/>
            <a:ext cx="5617029" cy="63238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2E3DD6-EE3F-4714-B087-11DF4E1FB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5" y="424872"/>
            <a:ext cx="5336217" cy="605822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F58C8-8F25-44F3-86A4-D625A58D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86" y="727626"/>
            <a:ext cx="4602152" cy="1718225"/>
          </a:xfrm>
        </p:spPr>
        <p:txBody>
          <a:bodyPr>
            <a:normAutofit/>
          </a:bodyPr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CACA0-FB51-47BE-AFD4-8CF6FA39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86" y="2538919"/>
            <a:ext cx="4602152" cy="359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Сейчас, люди часто после выпуска из школ, колледжей, университетов хотят оставаться в курсе того, что происходит с бывшими одноклассниками и одногруппниками. Также бывают случаи когда пройдя, какое то время людям уже сложно найти друг друга, даже через знакомых и социальные сети.</a:t>
            </a:r>
          </a:p>
          <a:p>
            <a:pPr marL="0" indent="0">
              <a:buNone/>
            </a:pPr>
            <a:r>
              <a:rPr lang="ru-RU" dirty="0"/>
              <a:t>Нашей целевой аудиторией, являются люди любых возрастов. Главное чтобы у человека было желание.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8B2C1-56D3-48CF-B950-1C2F68E19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5771" y="282258"/>
            <a:ext cx="1846073" cy="2780881"/>
          </a:xfrm>
          <a:prstGeom prst="rect">
            <a:avLst/>
          </a:prstGeom>
          <a:solidFill>
            <a:srgbClr val="5C524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37A8D7-D2CC-4162-895A-C3ECA645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3957" y="4194827"/>
            <a:ext cx="2071742" cy="2411247"/>
          </a:xfrm>
          <a:prstGeom prst="rect">
            <a:avLst/>
          </a:prstGeom>
          <a:solidFill>
            <a:srgbClr val="5C524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человек, внутренний, в позе, группа&#10;&#10;Автоматически созданное описание">
            <a:extLst>
              <a:ext uri="{FF2B5EF4-FFF2-40B4-BE49-F238E27FC236}">
                <a16:creationId xmlns:a16="http://schemas.microsoft.com/office/drawing/2014/main" id="{43DA74E5-BA41-430E-A4AA-E4E7A1CE0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3" r="18679" b="-1"/>
          <a:stretch/>
        </p:blipFill>
        <p:spPr>
          <a:xfrm>
            <a:off x="8245165" y="3209731"/>
            <a:ext cx="3716680" cy="3396343"/>
          </a:xfrm>
          <a:prstGeom prst="rect">
            <a:avLst/>
          </a:prstGeom>
        </p:spPr>
      </p:pic>
      <p:pic>
        <p:nvPicPr>
          <p:cNvPr id="9" name="Рисунок 8" descr="Изображение выглядит как человек, внешний, сидит, женщина&#10;&#10;Автоматически созданное описание">
            <a:extLst>
              <a:ext uri="{FF2B5EF4-FFF2-40B4-BE49-F238E27FC236}">
                <a16:creationId xmlns:a16="http://schemas.microsoft.com/office/drawing/2014/main" id="{01357671-3CED-4744-B13F-3AAB456F3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r="18856" b="-2"/>
          <a:stretch/>
        </p:blipFill>
        <p:spPr>
          <a:xfrm>
            <a:off x="6013956" y="282258"/>
            <a:ext cx="3950144" cy="3749831"/>
          </a:xfrm>
          <a:custGeom>
            <a:avLst/>
            <a:gdLst/>
            <a:ahLst/>
            <a:cxnLst/>
            <a:rect l="l" t="t" r="r" b="b"/>
            <a:pathLst>
              <a:path w="3950144" h="3749831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636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7CA78-43A0-46D5-9B59-CEB3F5BB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Custom development</a:t>
            </a:r>
            <a:endParaRPr lang="ru-RU" sz="440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A7973A-F5D1-46C3-8FF0-7B10CD83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2" y="1769841"/>
            <a:ext cx="2473828" cy="97411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C444C89-EA31-4897-B0ED-7F0EC7744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645" y="1203560"/>
            <a:ext cx="2472131" cy="21101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7C44B6-C05C-45C3-9C85-6727FB4EC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927" y="1661134"/>
            <a:ext cx="2472132" cy="119152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7FF064D-FD78-477A-A0E9-E63E50EA5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761" y="1841684"/>
            <a:ext cx="2474991" cy="83042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EB93E-5561-4E79-B33E-4789345C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3"/>
            <a:ext cx="5624355" cy="192357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создания нашего проекта, был проведен опрос среди целевой аудитории, в ход которого было выявлено, то что людям необходим сервис, который поможет</a:t>
            </a:r>
            <a:r>
              <a:rPr lang="en-US" dirty="0"/>
              <a:t> </a:t>
            </a:r>
            <a:r>
              <a:rPr lang="ru-RU" dirty="0"/>
              <a:t>быть в курсе всех событий, связанных с одноклассниками, который так же поможет за короткое время найти старого друга по школе, даже если он сменил номер телефона и был зарегистрирован под другим именем. Встречались и те кому это было не интересно, но таких людей было гораздо меньше. Всего было опрошено около 30 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2299713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сидит, стол, большой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4B9EBC51-8364-48E2-AF4D-5990DED6B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129"/>
          <a:stretch/>
        </p:blipFill>
        <p:spPr>
          <a:xfrm>
            <a:off x="20" y="10"/>
            <a:ext cx="5663460" cy="3428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87742-EDE7-4925-AE20-F96E0E57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/>
                </a:solidFill>
              </a:rPr>
              <a:t>Аналоги</a:t>
            </a:r>
          </a:p>
        </p:txBody>
      </p:sp>
      <p:pic>
        <p:nvPicPr>
          <p:cNvPr id="7" name="Рисунок 6" descr="Изображение выглядит как знак, еда&#10;&#10;Автоматически созданное описание">
            <a:extLst>
              <a:ext uri="{FF2B5EF4-FFF2-40B4-BE49-F238E27FC236}">
                <a16:creationId xmlns:a16="http://schemas.microsoft.com/office/drawing/2014/main" id="{72B782FA-1B4C-4CD9-9B9B-451B0A52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" r="2" b="8120"/>
          <a:stretch/>
        </p:blipFill>
        <p:spPr>
          <a:xfrm>
            <a:off x="20" y="3429000"/>
            <a:ext cx="5663460" cy="3429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FBC0C9B-985A-497C-9D95-08296CC2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Чем мы лучше конкурентов?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Наш сервис бесплатный;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Мы предоставляем возможность поиска человека по фотографии;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Сервис собирает фотографии, видео и другой различный контент из разных социальных сетей и источников о человеке, если этот человек не ограничил доступ к этой информации;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Сервис полностью автономен;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Удобен в использовании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Сервис оптимизирован для мобильных устройств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035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B7E26-48D5-4B52-8E99-8148F4E5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ru-RU" dirty="0"/>
              <a:t>Аналоги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Рисунок 4" descr="Изображение выглядит как знак, легкий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00044B1-560E-471A-A8F3-D26239026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56" y="2334473"/>
            <a:ext cx="4414438" cy="220721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DAEA342-4FCC-492D-9343-D6D56547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Также есть возможность предложение наших услуг и функций другим сервисам, похожих родом деятельности на наш, но которым не хватает функционала.</a:t>
            </a:r>
          </a:p>
          <a:p>
            <a:pPr marL="0" indent="0">
              <a:buNone/>
            </a:pPr>
            <a:r>
              <a:rPr lang="ru-RU" dirty="0"/>
              <a:t>Один из таких сервисов </a:t>
            </a:r>
            <a:r>
              <a:rPr lang="en-US" dirty="0"/>
              <a:t>Find Clone</a:t>
            </a:r>
            <a:r>
              <a:rPr lang="ru-RU" dirty="0"/>
              <a:t> – способный искать похожего человека. Но сервис является платным и не имеет такого нюанса, как группы людей, работает лишь в одном направлении найти.</a:t>
            </a:r>
          </a:p>
        </p:txBody>
      </p:sp>
    </p:spTree>
    <p:extLst>
      <p:ext uri="{BB962C8B-B14F-4D97-AF65-F5344CB8AC3E}">
        <p14:creationId xmlns:p14="http://schemas.microsoft.com/office/powerpoint/2010/main" val="397427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0" name="Рисунок 9" descr="Изображение выглядит как синий, снег, сидит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AF1BBE4F-50F9-4D7F-BDAE-C497515A9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2"/>
          <a:stretch/>
        </p:blipFill>
        <p:spPr>
          <a:xfrm>
            <a:off x="582639" y="578707"/>
            <a:ext cx="7882128" cy="57332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B2BE9-EFDD-4AF2-94B2-D192374A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/>
              <a:t>Перспективы развития и масштабируемость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C53C758-5560-403F-AA1D-DB9A9FDC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Поиск людей не только связанных с человеком учебными заведениями, но и всех людей в целом;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Сначала проект будет разработан для Российской Федерации, затем начнем развиваться за рубеж.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0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688BF-FCF6-4F0A-A400-10C5F573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Маркетинговый 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0DB97F-55E6-478A-BCD4-4FDB719B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000" dirty="0"/>
              <a:t>Социальные сети;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/>
              <a:t>Выпускные;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/>
              <a:t>Учебные учреждения;</a:t>
            </a:r>
          </a:p>
        </p:txBody>
      </p:sp>
      <p:pic>
        <p:nvPicPr>
          <p:cNvPr id="17" name="Рисунок 16" descr="Изображение выглядит как стол, синий, желтый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43ED35D4-0730-4E16-AAF2-50BA3C460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3" y="1901892"/>
            <a:ext cx="3839590" cy="319833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CDF9C75-EC6D-403E-9BBD-A231B3BE7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21" y="381337"/>
            <a:ext cx="3198339" cy="3198339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3AA9791-7814-453A-B923-D6B57ED9D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161" y="3699909"/>
            <a:ext cx="3158091" cy="3158091"/>
          </a:xfrm>
          <a:prstGeom prst="rect">
            <a:avLst/>
          </a:prstGeom>
        </p:spPr>
      </p:pic>
      <p:pic>
        <p:nvPicPr>
          <p:cNvPr id="5" name="Рисунок 4" descr="Изображение выглядит как знак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25605CE8-9AE1-4609-8B57-E2C3A11B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18" y="3699909"/>
            <a:ext cx="2865129" cy="28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3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тол, сидит, большой, вода&#10;&#10;Автоматически созданное описание">
            <a:extLst>
              <a:ext uri="{FF2B5EF4-FFF2-40B4-BE49-F238E27FC236}">
                <a16:creationId xmlns:a16="http://schemas.microsoft.com/office/drawing/2014/main" id="{2727A001-CFAA-4A99-BACF-770AE7B7A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9" t="909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573DA-76CE-474E-A16C-6AB6CE92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ru-RU" sz="4400"/>
              <a:t>Экономическая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8E070-425F-4829-BA52-C039330D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20"/>
            <a:ext cx="4602152" cy="3480066"/>
          </a:xfrm>
        </p:spPr>
        <p:txBody>
          <a:bodyPr>
            <a:normAutofit/>
          </a:bodyPr>
          <a:lstStyle/>
          <a:p>
            <a:r>
              <a:rPr lang="ru-RU" dirty="0"/>
              <a:t>В планах проекта сотрудничать с различными социальными сетями, и учебными учреждениями, единственные затраты понадобятся для рекламы сервиса, заключение договоров. В остальном затраты не нужны, даже рабочий штаб в больших размерах не понадобится, потому что сервис автономен полностью.</a:t>
            </a:r>
          </a:p>
          <a:p>
            <a:r>
              <a:rPr lang="ru-RU" dirty="0"/>
              <a:t>На реализацию проекта уйдет около трёх месяцев, пока что проект является лишь разработкой.</a:t>
            </a:r>
          </a:p>
          <a:p>
            <a:r>
              <a:rPr lang="ru-RU" dirty="0"/>
              <a:t>Внедрение будет зависеть от маркетинговых ходов описанных ранее.</a:t>
            </a:r>
          </a:p>
          <a:p>
            <a:r>
              <a:rPr lang="ru-RU" dirty="0"/>
              <a:t>На разработку уйдёт приблизительно 200 тыс. руб.</a:t>
            </a:r>
          </a:p>
        </p:txBody>
      </p:sp>
    </p:spTree>
    <p:extLst>
      <p:ext uri="{BB962C8B-B14F-4D97-AF65-F5344CB8AC3E}">
        <p14:creationId xmlns:p14="http://schemas.microsoft.com/office/powerpoint/2010/main" val="159849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65434D-D527-4250-9812-7758CD0C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89" y="1374918"/>
            <a:ext cx="3406261" cy="185363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5D728-1590-4F37-985D-70965311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34" y="343713"/>
            <a:ext cx="2673234" cy="32207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44F1E7-DCB7-4328-A4E5-AB19B5B3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020" y="1374918"/>
            <a:ext cx="3406263" cy="17639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49384D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8BBD3-4F31-470F-81CB-C98729D6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444718"/>
          </a:xfrm>
        </p:spPr>
        <p:txBody>
          <a:bodyPr>
            <a:normAutofit/>
          </a:bodyPr>
          <a:lstStyle/>
          <a:p>
            <a:pPr algn="r"/>
            <a:r>
              <a:rPr lang="ru-RU" sz="4400">
                <a:solidFill>
                  <a:srgbClr val="FFFFFF"/>
                </a:solidFill>
              </a:rPr>
              <a:t>Как это работает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4CE38-348E-4CAA-9D10-7E632A38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 биометрическим данным сравнивает фото пользователя с нашей базой данных и ищет пользователя по всей сети</a:t>
            </a:r>
          </a:p>
          <a:p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70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424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Garamond</vt:lpstr>
      <vt:lpstr>Selawik Light</vt:lpstr>
      <vt:lpstr>Speak Pro</vt:lpstr>
      <vt:lpstr>Wingdings</vt:lpstr>
      <vt:lpstr>SavonVTI</vt:lpstr>
      <vt:lpstr>Life parsing</vt:lpstr>
      <vt:lpstr>Целевая аудитория</vt:lpstr>
      <vt:lpstr>Custom development</vt:lpstr>
      <vt:lpstr>Аналоги</vt:lpstr>
      <vt:lpstr>Аналоги</vt:lpstr>
      <vt:lpstr>Перспективы развития и масштабируемость</vt:lpstr>
      <vt:lpstr>Маркетинговый ход</vt:lpstr>
      <vt:lpstr>Экономическая часть</vt:lpstr>
      <vt:lpstr>Как это работает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parsing</dc:title>
  <dc:creator>Максим Петров</dc:creator>
  <cp:lastModifiedBy>Игорь</cp:lastModifiedBy>
  <cp:revision>6</cp:revision>
  <dcterms:created xsi:type="dcterms:W3CDTF">2020-06-07T05:41:14Z</dcterms:created>
  <dcterms:modified xsi:type="dcterms:W3CDTF">2020-06-07T06:20:45Z</dcterms:modified>
</cp:coreProperties>
</file>