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1" r:id="rId3"/>
    <p:sldId id="272" r:id="rId4"/>
    <p:sldId id="257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59" r:id="rId13"/>
    <p:sldId id="266" r:id="rId14"/>
    <p:sldId id="267" r:id="rId15"/>
    <p:sldId id="269" r:id="rId16"/>
    <p:sldId id="268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C5383A-A35E-4B86-AC57-D3D45A097F7D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94843AD-E0BB-48CF-95C4-39977A1FD53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44824"/>
            <a:ext cx="8712968" cy="28958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effectLst/>
              </a:rPr>
              <a:t>АВТОМАТИЗАЦИЯ УЧЕТА И АНАЛИЗА </a:t>
            </a:r>
            <a:r>
              <a:rPr lang="ru-RU" sz="4000" dirty="0" smtClean="0">
                <a:effectLst/>
              </a:rPr>
              <a:t>УЧЕБНО-МЕТОДИЧЕСКОЙ ДЕЯТЕЛЬНОСТИ КАФЕДРЫ ВЫСШЕГО </a:t>
            </a:r>
            <a:r>
              <a:rPr lang="ru-RU" sz="4000" dirty="0">
                <a:effectLst/>
              </a:rPr>
              <a:t>УЧЕБНОГО ЗАВЕДЕНИЯ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369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3906" y="6021288"/>
            <a:ext cx="8745744" cy="734566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75703" y="4927426"/>
            <a:ext cx="8745744" cy="609304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4"/>
          <a:stretch>
            <a:fillRect/>
          </a:stretch>
        </p:blipFill>
        <p:spPr>
          <a:xfrm>
            <a:off x="186383" y="519758"/>
            <a:ext cx="8773947" cy="60864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5"/>
          <a:stretch>
            <a:fillRect/>
          </a:stretch>
        </p:blipFill>
        <p:spPr>
          <a:xfrm>
            <a:off x="172268" y="1628800"/>
            <a:ext cx="8780818" cy="58367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6"/>
          <a:stretch>
            <a:fillRect/>
          </a:stretch>
        </p:blipFill>
        <p:spPr>
          <a:xfrm>
            <a:off x="175703" y="2636912"/>
            <a:ext cx="8773947" cy="64693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7"/>
          <a:stretch>
            <a:fillRect/>
          </a:stretch>
        </p:blipFill>
        <p:spPr>
          <a:xfrm>
            <a:off x="214586" y="3798738"/>
            <a:ext cx="8745743" cy="613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268" y="77977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формата бумаги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268" y="1177494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месяца изданий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268" y="2206025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дисциплин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0" y="3366482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обложек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0" y="4451346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видов изданий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499" y="5551527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авторов и изданий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7504" y="116632"/>
            <a:ext cx="8928991" cy="7784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Пример запросов</a:t>
            </a:r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6169" y="895048"/>
            <a:ext cx="856895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DB::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disciplines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publications.discipline_id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'disciplines.id'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type_of_publication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publications.type_publication_id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'type_of_publication.id'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papers_sizes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publications.paper_size_id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'papers_sizes.id'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covers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publications.cover_id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'covers.id'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join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month_of_submissions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publications.month_of_submission_id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'month_of_submissions.id'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select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'publications.id'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publications.discipline_id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disciplines.name_of_discipline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type_of_publication.type_publication_name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publications.name_of_publication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papers_sizes.format_name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number_of_pages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'number_of_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copies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covers.cover_type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publications.year_of_publication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>
                <a:solidFill>
                  <a:srgbClr val="CC78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month_of_submissions.month_name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phone_number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    -&gt;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get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7523" y="4077072"/>
            <a:ext cx="856895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Publications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discipline_id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discipline_id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type_publication_id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type_publication_id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name_of_publication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name_of_publication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paper_size_id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paper_size_id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number_of_pages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number_of_pages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number_of_copies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number_of_copies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cover_id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cover_id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month_of_submission_id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month_of_submission_id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year_of_publication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year_of_publication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phone_number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phone_number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itchFamily="18" charset="0"/>
                <a:cs typeface="Times New Roman" pitchFamily="18" charset="0"/>
              </a:rPr>
              <a:t>save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9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590" y="188640"/>
            <a:ext cx="8979346" cy="288032"/>
          </a:xfrm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Примеры </a:t>
            </a:r>
            <a:r>
              <a:rPr lang="ru-RU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пользовательских интерфейсов для </a:t>
            </a:r>
            <a:r>
              <a:rPr lang="en-US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CRUD</a:t>
            </a:r>
            <a:r>
              <a:rPr lang="ru-RU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-приложений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850741"/>
            <a:ext cx="4884568" cy="1512168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0977" y="980728"/>
            <a:ext cx="3779912" cy="208121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4056550" y="4941168"/>
            <a:ext cx="4895962" cy="151216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4067944" y="2362909"/>
            <a:ext cx="4884568" cy="257825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6"/>
          <a:srcRect l="1852" r="1889"/>
          <a:stretch/>
        </p:blipFill>
        <p:spPr>
          <a:xfrm>
            <a:off x="180975" y="3425924"/>
            <a:ext cx="3638550" cy="295540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09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0" y="836712"/>
            <a:ext cx="91440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283968" y="188640"/>
            <a:ext cx="4752527" cy="5760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Страница авторизации</a:t>
            </a:r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8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2"/>
          <a:stretch/>
        </p:blipFill>
        <p:spPr bwMode="auto">
          <a:xfrm>
            <a:off x="372" y="0"/>
            <a:ext cx="91436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211960" y="2332"/>
            <a:ext cx="4680519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Главная страница</a:t>
            </a:r>
            <a:endParaRPr lang="ru-RU" sz="2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5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Дмитрий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04"/>
            <a:ext cx="9099952" cy="68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707902" y="0"/>
            <a:ext cx="5616623" cy="85905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Возможность фильтрации методических изданий по нескольким критериям</a:t>
            </a:r>
            <a:endParaRPr lang="ru-RU" sz="2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7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" y="-35074"/>
            <a:ext cx="9144099" cy="689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563888" y="-99392"/>
            <a:ext cx="5328591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</a:t>
            </a:r>
            <a:r>
              <a:rPr lang="ru-RU" sz="28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траница</a:t>
            </a:r>
            <a:r>
              <a:rPr lang="en-US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добавления издания</a:t>
            </a:r>
            <a:endParaRPr lang="ru-RU" sz="2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80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5940" y="620688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</a:t>
            </a:r>
            <a:r>
              <a:rPr lang="ru-RU" sz="3200" dirty="0" smtClean="0"/>
              <a:t>редложенная </a:t>
            </a:r>
            <a:r>
              <a:rPr lang="ru-RU" sz="3200" dirty="0"/>
              <a:t>технология с использованием современных информационных инструментариев позволяет преподавателям оперировать информацией о своих методических изданиях, повысить эффективность учета и анализа методической деятельности кафедры высшего учебного заведения, и использоваться заведующим кафедрой и заместителем по методической работе для учета и анализа учебно-методической деятельности преподавателей.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-5908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57200" y="190496"/>
            <a:ext cx="8291264" cy="7784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Введение</a:t>
            </a:r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096" y="1052736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Методическая работа является важнейшей составляющей частью деятельности Научно-методического совета вуза, факультетов, кафедр, центров и лабораторий, всего профессорско-преподавательского, научного и учебно-вспомогательного состава </a:t>
            </a:r>
            <a:r>
              <a:rPr lang="ru-RU" sz="2400" dirty="0" smtClean="0"/>
              <a:t>вуза.</a:t>
            </a:r>
          </a:p>
          <a:p>
            <a:endParaRPr lang="ru-RU" sz="2400" dirty="0" smtClean="0"/>
          </a:p>
          <a:p>
            <a:r>
              <a:rPr lang="ru-RU" sz="2400" dirty="0"/>
              <a:t>Ценность методических изданий состоит в том, что в них размещена не только общепризнанная информация, но и различные мнения, доводы и эксперименты, доказывающие и опровергающие данную теорию. Учебно-методические издания обычно подготавливаются преподавателями учебного заведения, в котором они будут использоваться. Таким образом, преподаватели подготавливают базу для обучения студентов.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19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0"/>
            <a:ext cx="8291264" cy="7784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Актуальность</a:t>
            </a:r>
            <a:endParaRPr lang="ru-RU" sz="4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2352" y="620688"/>
            <a:ext cx="87541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 сегодняшний день при большом количестве преподавателей на кафедре и большом числе читаемых ими дисциплин, и, соответственно, большом количестве различных видов методических изданий, учёт учебно-методической работы кафедры становится всё сложнее и запутаннее. Современные технологии дают множество преимуществ в решении данной проблемы, таких как возможность хранения данных об учете методических указаний в электронном виде, возможность удаленной обработки информации, повышение скорости ее обработки, а также </a:t>
            </a:r>
            <a:r>
              <a:rPr lang="ru-RU" sz="2800" dirty="0" smtClean="0"/>
              <a:t>возможность </a:t>
            </a:r>
            <a:r>
              <a:rPr lang="ru-RU" sz="2800" dirty="0"/>
              <a:t>вести учет и анализ учебно-методической работы  кафедры.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94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592" y="260648"/>
            <a:ext cx="8952903" cy="52014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sz="3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Объект исследования </a:t>
            </a:r>
            <a:r>
              <a:rPr lang="ru-RU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методическая деятельность высшего учебного заведения.</a:t>
            </a:r>
            <a:endParaRPr lang="en-US" sz="3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Предмет исследования</a:t>
            </a:r>
            <a:r>
              <a:rPr lang="ru-RU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автоматизация </a:t>
            </a:r>
            <a:r>
              <a:rPr lang="ru-RU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учета и анализа </a:t>
            </a:r>
            <a:r>
              <a:rPr lang="ru-RU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методической деятельности </a:t>
            </a:r>
            <a:r>
              <a:rPr lang="ru-RU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высшего учебного заведения.</a:t>
            </a:r>
            <a:endParaRPr lang="en-US" sz="3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Цель работы</a:t>
            </a:r>
            <a:r>
              <a:rPr lang="ru-RU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системы для автоматизации учета учебно-методических изданий сотрудников кафедры</a:t>
            </a:r>
            <a:r>
              <a:rPr lang="ru-RU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2656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Необходимые функции для решения поставленной задачи:</a:t>
            </a:r>
            <a:endParaRPr lang="ru-RU" sz="27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авторизация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и аутентификация пользователей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запрет доступа к данным неавторизованным пользователям с помощью посредника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просмотр списка методических изданий;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добавление нового издания;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редактирование существующего издания;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удаление издания;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фильтрация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списка методических изданий по авторам, дисциплинам и году издания;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добавление авторов, дисциплин и видов изданий;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редактирование существующих авторов, дисциплин и видов изданий;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удаление авторов, дисциплин и видов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изданий.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91264" cy="7784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Используемые технологии</a:t>
            </a:r>
            <a:endParaRPr lang="ru-RU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s://www.valuecoders.com/blog/wp-content/uploads/2018/03/larav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1" y="2996952"/>
            <a:ext cx="2765602" cy="11521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heryit.esy.es/images/expertise/bootstr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8" y="4437112"/>
            <a:ext cx="2767809" cy="139481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tophosting.in.ua/wp-content/uploads/2016/01/MySQL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827" y="1503394"/>
            <a:ext cx="2859968" cy="133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tucki.ru/wp-content/uploads/2018/04/logo-php-adbac78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1" y="1124744"/>
            <a:ext cx="2767809" cy="171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letzgro.net/wp-content/uploads/2016/06/APACHE-HTTP-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07" y="3140968"/>
            <a:ext cx="4306609" cy="201622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6546" y="142846"/>
            <a:ext cx="8131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Концептуальная модель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Дмитрий\Desktop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" y="636722"/>
            <a:ext cx="8999155" cy="60889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42846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Логическая модель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Дмитрий\Desktop\Логическая модел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32"/>
            <a:ext cx="8928992" cy="61220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9216" y="1268760"/>
            <a:ext cx="8773948" cy="2423542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1" y="4581128"/>
            <a:ext cx="8773947" cy="151216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14284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Физическая модель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0" y="846356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изданий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345" y="4005064"/>
            <a:ext cx="877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Таблица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пользователей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ехническая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399</Words>
  <Application>Microsoft Office PowerPoint</Application>
  <PresentationFormat>Экран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Техническая</vt:lpstr>
      <vt:lpstr>АВТОМАТИЗАЦИЯ УЧЕТА И АНАЛИЗА УЧЕБНО-МЕТОДИЧЕСКОЙ ДЕЯТЕЛЬНОСТИ КАФЕДРЫ ВЫСШЕГО УЧЕБНОГО ЗАВЕДЕНИЯ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пользовательских интерфейсов для CRUD-приложений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динамического сайта для учета методической деятельности кафедры компьютерных технологий</dc:title>
  <dc:creator>Дмитрий</dc:creator>
  <cp:lastModifiedBy>Дмитрий</cp:lastModifiedBy>
  <cp:revision>19</cp:revision>
  <dcterms:created xsi:type="dcterms:W3CDTF">2019-04-22T20:22:23Z</dcterms:created>
  <dcterms:modified xsi:type="dcterms:W3CDTF">2019-10-28T19:35:24Z</dcterms:modified>
</cp:coreProperties>
</file>