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80" y="-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2C5383A-A35E-4B86-AC57-D3D45A097F7D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C5383A-A35E-4B86-AC57-D3D45A097F7D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3296" y="893179"/>
            <a:ext cx="7920880" cy="2880320"/>
          </a:xfrm>
        </p:spPr>
        <p:txBody>
          <a:bodyPr>
            <a:noAutofit/>
          </a:bodyPr>
          <a:lstStyle/>
          <a:p>
            <a:pPr algn="ctr"/>
            <a:r>
              <a:rPr lang="ru-RU" sz="4000" b="0" dirty="0" smtClean="0">
                <a:effectLst/>
              </a:rPr>
              <a:t>Разработка динамического сайта для учета методической деятельности кафедры компьютерных технологий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67925" y="4797152"/>
            <a:ext cx="4668571" cy="1944216"/>
          </a:xfrm>
        </p:spPr>
        <p:txBody>
          <a:bodyPr/>
          <a:lstStyle/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Студент 3 курса группы ИВТ-1</a:t>
            </a:r>
            <a:endParaRPr lang="ru-RU" dirty="0"/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Фурсов Дмитрий Владимирович</a:t>
            </a:r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Научный руководитель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преподаватель 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Котенко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В.Н.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590" y="188640"/>
            <a:ext cx="8979346" cy="288032"/>
          </a:xfrm>
        </p:spPr>
        <p:txBody>
          <a:bodyPr>
            <a:noAutofit/>
          </a:bodyPr>
          <a:lstStyle/>
          <a:p>
            <a:r>
              <a:rPr lang="ru-RU" sz="2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Примеры </a:t>
            </a:r>
            <a:r>
              <a:rPr lang="ru-RU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пользовательских интерфейсов для </a:t>
            </a:r>
            <a:r>
              <a:rPr lang="en-US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CRUD</a:t>
            </a:r>
            <a:r>
              <a:rPr lang="ru-RU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-приложений</a:t>
            </a:r>
            <a:endParaRPr lang="ru-RU" sz="2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850741"/>
            <a:ext cx="4884568" cy="1512168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0977" y="980728"/>
            <a:ext cx="3779912" cy="208121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4056550" y="4941168"/>
            <a:ext cx="4895962" cy="151216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5"/>
          <a:stretch>
            <a:fillRect/>
          </a:stretch>
        </p:blipFill>
        <p:spPr>
          <a:xfrm>
            <a:off x="4067944" y="2362909"/>
            <a:ext cx="4884568" cy="2578259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6"/>
          <a:srcRect l="1852" r="1889"/>
          <a:stretch/>
        </p:blipFill>
        <p:spPr>
          <a:xfrm>
            <a:off x="180975" y="3425924"/>
            <a:ext cx="3638550" cy="295540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09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283968" y="188640"/>
            <a:ext cx="4752527" cy="5760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Страница авторизации</a:t>
            </a:r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8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2"/>
          <a:stretch/>
        </p:blipFill>
        <p:spPr bwMode="auto">
          <a:xfrm>
            <a:off x="372" y="0"/>
            <a:ext cx="914362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211960" y="2332"/>
            <a:ext cx="4680519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Главная страница</a:t>
            </a:r>
            <a:endParaRPr lang="ru-RU" sz="28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5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" y="-35074"/>
            <a:ext cx="9144099" cy="689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563888" y="-99392"/>
            <a:ext cx="5328591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</a:t>
            </a:r>
            <a:r>
              <a:rPr lang="ru-RU" sz="28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траница</a:t>
            </a:r>
            <a:r>
              <a:rPr lang="en-US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добавления издания</a:t>
            </a:r>
            <a:endParaRPr lang="ru-RU" sz="28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80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392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995936" y="55340"/>
            <a:ext cx="5328591" cy="859059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</a:t>
            </a:r>
            <a:r>
              <a:rPr lang="ru-RU" sz="28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траница</a:t>
            </a:r>
            <a:r>
              <a:rPr lang="en-US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добавления новой информации о кафедре</a:t>
            </a:r>
            <a:endParaRPr lang="ru-RU" sz="28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7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06" y="0"/>
            <a:ext cx="9036496" cy="1143000"/>
          </a:xfrm>
        </p:spPr>
        <p:txBody>
          <a:bodyPr/>
          <a:lstStyle/>
          <a:p>
            <a:pPr algn="ctr"/>
            <a:r>
              <a:rPr lang="ru-RU" sz="4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Заключение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052736"/>
            <a:ext cx="885698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 результате, разработан динамический сайт для учета методической деятельности кафедры компьютерных технологий.</a:t>
            </a:r>
          </a:p>
          <a:p>
            <a:pPr indent="450000"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Разработанный динамический сайт позволяет выполнять учет методических изданий кафедры компьютерных технологий, а именно аутентифицировать пользователя, добавлять, редактировать и удалять методические издания, фильтровать по категориям, добавлять, редактировать и удалять данные о кафедре компьютерных технологий.</a:t>
            </a:r>
          </a:p>
          <a:p>
            <a:pPr indent="450000"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Динамический сайт для учета методической деятельности кафедры компьютерных технологий может использоваться преподавателем, который ведет учет методических изданий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кафедры.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593" y="116632"/>
            <a:ext cx="8173788" cy="61863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sz="3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Объект исследования </a:t>
            </a:r>
            <a:r>
              <a:rPr lang="ru-RU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методической </a:t>
            </a:r>
            <a:r>
              <a:rPr lang="ru-RU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деятельность кафедры компьютерных технологий</a:t>
            </a:r>
            <a:r>
              <a:rPr lang="ru-RU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ru-RU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Предмет исследования</a:t>
            </a:r>
            <a:r>
              <a:rPr lang="ru-RU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автоматизация учета методической деятельности кафедры компьютерных технологий</a:t>
            </a:r>
            <a:r>
              <a:rPr lang="ru-RU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ru-RU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Цель работы</a:t>
            </a:r>
            <a:r>
              <a:rPr lang="ru-RU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разработать динамический сайт для автоматизации учета методической деятельности кафедры компьютерных технологий.</a:t>
            </a:r>
          </a:p>
        </p:txBody>
      </p:sp>
    </p:spTree>
    <p:extLst>
      <p:ext uri="{BB962C8B-B14F-4D97-AF65-F5344CB8AC3E}">
        <p14:creationId xmlns:p14="http://schemas.microsoft.com/office/powerpoint/2010/main" val="21527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Необходимые функции для решения поставленной задачи:</a:t>
            </a:r>
            <a:endParaRPr lang="ru-RU" sz="27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авторизация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и аутентификация пользователей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7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запрет доступа к данным неавторизованным пользователям с помощью посредника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просмотр списка методических изданий;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добавление нового издания;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редактирование существующего издания;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удаление издания;</a:t>
            </a:r>
            <a:endParaRPr lang="ru-RU" sz="27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фильтрация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списка методических изданий по авторам, дисциплинам и году издания;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добавление авторов, дисциплин и видов изданий;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редактирование существующих авторов, дисциплин и видов изданий;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удаление авторов, дисциплин и видов изданий, а также связанные с ними методические издания.</a:t>
            </a:r>
          </a:p>
        </p:txBody>
      </p:sp>
    </p:spTree>
    <p:extLst>
      <p:ext uri="{BB962C8B-B14F-4D97-AF65-F5344CB8AC3E}">
        <p14:creationId xmlns:p14="http://schemas.microsoft.com/office/powerpoint/2010/main" val="12497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91264" cy="7784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Используемые технологии</a:t>
            </a:r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s://www.valuecoders.com/blog/wp-content/uploads/2018/03/larav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1" y="2996952"/>
            <a:ext cx="2765602" cy="11521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heryit.esy.es/images/expertise/bootstra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8" y="4437112"/>
            <a:ext cx="2767809" cy="139481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tophosting.in.ua/wp-content/uploads/2016/01/MySQL.svg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827" y="1503394"/>
            <a:ext cx="2859968" cy="133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tucki.ru/wp-content/uploads/2018/04/logo-php-adbac78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1" y="1124744"/>
            <a:ext cx="2767809" cy="171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letzgro.net/wp-content/uploads/2016/06/APACHE-HTTP-SER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07" y="3140968"/>
            <a:ext cx="4306609" cy="201622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:\Open Server 5.2.9\OSPanel\domains\Coursework\Для отчета\Концептуальная модель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8136904" cy="5919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616546" y="142846"/>
            <a:ext cx="8131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Концептуальная модель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:\Open Server 5.2.9\OSPanel\domains\Coursework\Для отчета\Логическая модель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640960" cy="56886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323528" y="142846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Логическая модель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9216" y="1268760"/>
            <a:ext cx="8773948" cy="2423542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1" y="4581128"/>
            <a:ext cx="8773947" cy="151216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14284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Физическая модель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0" y="846356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изданий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345" y="4005064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авторов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203906" y="6021288"/>
            <a:ext cx="8745744" cy="734566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175703" y="4927426"/>
            <a:ext cx="8745744" cy="609304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4"/>
          <a:stretch>
            <a:fillRect/>
          </a:stretch>
        </p:blipFill>
        <p:spPr>
          <a:xfrm>
            <a:off x="186383" y="519758"/>
            <a:ext cx="8773947" cy="60864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5"/>
          <a:stretch>
            <a:fillRect/>
          </a:stretch>
        </p:blipFill>
        <p:spPr>
          <a:xfrm>
            <a:off x="172268" y="1628800"/>
            <a:ext cx="8780818" cy="58367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6"/>
          <a:stretch>
            <a:fillRect/>
          </a:stretch>
        </p:blipFill>
        <p:spPr>
          <a:xfrm>
            <a:off x="175703" y="2636912"/>
            <a:ext cx="8773947" cy="64693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7"/>
          <a:stretch>
            <a:fillRect/>
          </a:stretch>
        </p:blipFill>
        <p:spPr>
          <a:xfrm>
            <a:off x="214586" y="3798738"/>
            <a:ext cx="8745743" cy="6137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2268" y="77977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формата бумаги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268" y="1177494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месяца изданий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268" y="2206025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дисциплин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0" y="3366482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обложек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0" y="4451346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видов изданий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499" y="5551527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авторов и изданий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7504" y="116632"/>
            <a:ext cx="8928991" cy="7784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Пример запросов</a:t>
            </a:r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1637" y="1052736"/>
            <a:ext cx="856895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DB::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table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join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disciplines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publications.discipline_id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'='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'disciplines.id'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join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type_of_publication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publications.type_publication_id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'='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'type_of_publication.id'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join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papers_sizes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publications.paper_size_id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'='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'papers_sizes.id'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join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covers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publications.cover_id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'='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'covers.id'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join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month_of_submissions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publications.month_of_submission_id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'='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'month_of_submissions.id'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select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'publications.id'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publications.discipline_id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disciplines.name_of_discipline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type_of_publication.type_publication_name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publications.name_of_publication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papers_sizes.format_name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number_of_pages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'number_of_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copies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covers.cover_type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publications.year_of_publication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dirty="0">
                <a:solidFill>
                  <a:srgbClr val="CC78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month_of_submissions.month_name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phone_number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get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1637" y="4221088"/>
            <a:ext cx="8568952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discipline_id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discipline_id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type_publication_id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type_publication_id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name_of_publication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name_of_publication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paper_size_id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paper_size_id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number_of_pages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number_of_pages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number_of_copies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number_of_copies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cover_id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cover_id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month_of_submission_id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month_of_submission_id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year_of_publication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year_of_publication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phone_number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phone_number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save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99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ехническая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289</Words>
  <Application>Microsoft Office PowerPoint</Application>
  <PresentationFormat>Экран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Техническая</vt:lpstr>
      <vt:lpstr>Разработка динамического сайта для учета методической деятельности кафедры компьютерных технологий</vt:lpstr>
      <vt:lpstr>Презентация PowerPoint</vt:lpstr>
      <vt:lpstr>Презентация PowerPoint</vt:lpstr>
      <vt:lpstr>Используемые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 пользовательских интерфейсов для CRUD-приложений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динамического сайта для учета методической деятельности кафедры компьютерных технологий</dc:title>
  <dc:creator>Дмитрий</dc:creator>
  <cp:lastModifiedBy>Дмитрий</cp:lastModifiedBy>
  <cp:revision>11</cp:revision>
  <dcterms:created xsi:type="dcterms:W3CDTF">2019-04-22T20:22:23Z</dcterms:created>
  <dcterms:modified xsi:type="dcterms:W3CDTF">2019-04-22T22:06:42Z</dcterms:modified>
</cp:coreProperties>
</file>