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7257-E60A-4BB3-907A-17E7FEB69F0B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C6C2F-5190-4412-9BAE-F82ED98FD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18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D7BD90C-FDDD-4EA2-B38E-77202C35D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61298"/>
            <a:ext cx="1457212" cy="70629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4AFBFEA-1A44-42AC-B8E5-B004C347708A}"/>
              </a:ext>
            </a:extLst>
          </p:cNvPr>
          <p:cNvSpPr txBox="1"/>
          <p:nvPr/>
        </p:nvSpPr>
        <p:spPr>
          <a:xfrm>
            <a:off x="1862069" y="1463279"/>
            <a:ext cx="4133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Engenharia da Computação</a:t>
            </a:r>
          </a:p>
          <a:p>
            <a:pPr algn="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8º semestre</a:t>
            </a:r>
          </a:p>
          <a:p>
            <a:pPr algn="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Formação prevista: julho/2022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A77C97-D302-41B2-899E-AC3DB9D3D7D3}"/>
              </a:ext>
            </a:extLst>
          </p:cNvPr>
          <p:cNvSpPr txBox="1"/>
          <p:nvPr/>
        </p:nvSpPr>
        <p:spPr>
          <a:xfrm>
            <a:off x="637563" y="2143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Felipe Figueiredo Furtado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E5F6711-C1EB-43D3-8879-ED4368749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332" y="1454303"/>
            <a:ext cx="2920778" cy="8925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E91EACE-59AF-4AB3-A451-7D1FE560D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65541"/>
            <a:ext cx="1619250" cy="4191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745093B-00D0-4CE6-8372-F26D1CD52A0A}"/>
              </a:ext>
            </a:extLst>
          </p:cNvPr>
          <p:cNvSpPr txBox="1"/>
          <p:nvPr/>
        </p:nvSpPr>
        <p:spPr>
          <a:xfrm>
            <a:off x="3375704" y="2764294"/>
            <a:ext cx="261962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Engenheiro de Dados</a:t>
            </a:r>
          </a:p>
          <a:p>
            <a:pPr algn="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Bootcamp - 148 horas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FB73E-FD6F-4137-9356-C131F6535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332" y="4659156"/>
            <a:ext cx="2381250" cy="762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9FF4788-D5B1-47AF-8EA0-B086378FF3C7}"/>
              </a:ext>
            </a:extLst>
          </p:cNvPr>
          <p:cNvSpPr txBox="1"/>
          <p:nvPr/>
        </p:nvSpPr>
        <p:spPr>
          <a:xfrm>
            <a:off x="3734777" y="4820233"/>
            <a:ext cx="226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Voluntário – Redes</a:t>
            </a:r>
          </a:p>
          <a:p>
            <a:pPr algn="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CPBR12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04936F4-A977-44EF-8C25-0B46F4966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332" y="5652335"/>
            <a:ext cx="3756880" cy="62717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0ABED4-C236-4D74-A40E-FC068F6FC326}"/>
              </a:ext>
            </a:extLst>
          </p:cNvPr>
          <p:cNvSpPr txBox="1"/>
          <p:nvPr/>
        </p:nvSpPr>
        <p:spPr>
          <a:xfrm>
            <a:off x="3170520" y="5624813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HackerSec Conference</a:t>
            </a:r>
          </a:p>
          <a:p>
            <a:pPr algn="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E5F8CE5-65A6-48E1-AF8A-E644A4715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0686" y="3704608"/>
            <a:ext cx="2445015" cy="651018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B60E3D73-10BA-4EAA-806F-6E0A6425405F}"/>
              </a:ext>
            </a:extLst>
          </p:cNvPr>
          <p:cNvSpPr txBox="1">
            <a:spLocks/>
          </p:cNvSpPr>
          <p:nvPr/>
        </p:nvSpPr>
        <p:spPr>
          <a:xfrm>
            <a:off x="2108243" y="3643564"/>
            <a:ext cx="3887089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Analista de Produção</a:t>
            </a:r>
          </a:p>
          <a:p>
            <a:pPr algn="r">
              <a:spcBef>
                <a:spcPts val="0"/>
              </a:spcBef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Estagio</a:t>
            </a:r>
          </a:p>
          <a:p>
            <a:pPr algn="r">
              <a:spcBef>
                <a:spcPts val="0"/>
              </a:spcBef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Departamento de Infraestrutura de TI</a:t>
            </a:r>
          </a:p>
        </p:txBody>
      </p:sp>
    </p:spTree>
    <p:extLst>
      <p:ext uri="{BB962C8B-B14F-4D97-AF65-F5344CB8AC3E}">
        <p14:creationId xmlns:p14="http://schemas.microsoft.com/office/powerpoint/2010/main" val="152772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EF631-3726-4423-AD8C-F16C1D12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694" y="625464"/>
            <a:ext cx="4453827" cy="642628"/>
          </a:xfrm>
        </p:spPr>
        <p:txBody>
          <a:bodyPr/>
          <a:lstStyle/>
          <a:p>
            <a:r>
              <a:rPr lang="pt-BR" dirty="0"/>
              <a:t>Pequenos Projetos: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7E17CC2-E5CA-4BC3-9F59-F27F455BB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902" y="2224426"/>
            <a:ext cx="2206304" cy="294174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C7C93F7-E4D9-4550-8517-5273F7E1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629" y="61298"/>
            <a:ext cx="1457212" cy="70629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DA3DE29-06D6-45CB-8012-AADA902053AF}"/>
              </a:ext>
            </a:extLst>
          </p:cNvPr>
          <p:cNvSpPr txBox="1"/>
          <p:nvPr/>
        </p:nvSpPr>
        <p:spPr>
          <a:xfrm>
            <a:off x="1560368" y="5307007"/>
            <a:ext cx="2483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de Irrigação</a:t>
            </a:r>
          </a:p>
          <a:p>
            <a:pPr algn="ctr"/>
            <a:r>
              <a:rPr lang="pt-BR" dirty="0"/>
              <a:t>automático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6F51D8C-9A39-46FB-895E-D4581FF50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136" y="2224426"/>
            <a:ext cx="2889342" cy="29417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63548FC-6D40-4156-93FF-4043BABCA281}"/>
              </a:ext>
            </a:extLst>
          </p:cNvPr>
          <p:cNvSpPr txBox="1"/>
          <p:nvPr/>
        </p:nvSpPr>
        <p:spPr>
          <a:xfrm>
            <a:off x="4305041" y="5303241"/>
            <a:ext cx="302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Gerenciamento de Assistência técnica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878977-088D-47F7-B1E0-4C2C9C568F40}"/>
              </a:ext>
            </a:extLst>
          </p:cNvPr>
          <p:cNvSpPr txBox="1"/>
          <p:nvPr/>
        </p:nvSpPr>
        <p:spPr>
          <a:xfrm>
            <a:off x="7732408" y="2298583"/>
            <a:ext cx="4045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Demais projetos: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Provando a aceleração da gravidade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8E3771A-D886-4E57-8563-A2E8E0812E9A}"/>
              </a:ext>
            </a:extLst>
          </p:cNvPr>
          <p:cNvSpPr txBox="1"/>
          <p:nvPr/>
        </p:nvSpPr>
        <p:spPr>
          <a:xfrm>
            <a:off x="637563" y="2143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Felipe Figueiredo Furtado</a:t>
            </a:r>
          </a:p>
        </p:txBody>
      </p:sp>
    </p:spTree>
    <p:extLst>
      <p:ext uri="{BB962C8B-B14F-4D97-AF65-F5344CB8AC3E}">
        <p14:creationId xmlns:p14="http://schemas.microsoft.com/office/powerpoint/2010/main" val="204281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0E39DD-F867-44F6-98ED-A28F6B8B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694" y="625463"/>
            <a:ext cx="4688720" cy="708387"/>
          </a:xfrm>
        </p:spPr>
        <p:txBody>
          <a:bodyPr>
            <a:normAutofit/>
          </a:bodyPr>
          <a:lstStyle/>
          <a:p>
            <a:r>
              <a:rPr lang="pt-BR" dirty="0"/>
              <a:t>Resolução do Case: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34BCC2-7DFB-4BBD-9BFF-4F925DD1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61298"/>
            <a:ext cx="1457212" cy="7062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5D9A92F-3531-41B5-8646-4665E32962DE}"/>
              </a:ext>
            </a:extLst>
          </p:cNvPr>
          <p:cNvSpPr txBox="1"/>
          <p:nvPr/>
        </p:nvSpPr>
        <p:spPr>
          <a:xfrm>
            <a:off x="637563" y="2143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Felipe Figueiredo Furtado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18C06E-7145-4CF2-BD04-76B70774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098" y="1513323"/>
            <a:ext cx="875956" cy="87595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04BD7C1-F9A8-42DC-A9A5-9FE316C3F734}"/>
              </a:ext>
            </a:extLst>
          </p:cNvPr>
          <p:cNvSpPr txBox="1"/>
          <p:nvPr/>
        </p:nvSpPr>
        <p:spPr>
          <a:xfrm>
            <a:off x="3459127" y="1766635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https://github.com/Furtado145/Snakers-and-Ladders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447BB1B-5650-4596-946C-0EBC0E442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841" y="4393598"/>
            <a:ext cx="1512000" cy="1512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DA88A07-C69D-4F95-94AE-DDAC5BF43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708" y="2568752"/>
            <a:ext cx="1645373" cy="164537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5E3B569-1E6C-4283-A772-5163A39BA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965" y="2673000"/>
            <a:ext cx="1512000" cy="1512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9D1ED965-8335-4D8F-BBCC-D471CC87E5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4445" y="2744609"/>
            <a:ext cx="3381184" cy="307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0629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250</TotalTime>
  <Words>77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Cacho</vt:lpstr>
      <vt:lpstr>Apresentação do PowerPoint</vt:lpstr>
      <vt:lpstr>Pequenos Projetos:</vt:lpstr>
      <vt:lpstr>Resolução do Case: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Furtado</dc:creator>
  <cp:lastModifiedBy>Felipe Furtado</cp:lastModifiedBy>
  <cp:revision>17</cp:revision>
  <dcterms:created xsi:type="dcterms:W3CDTF">2021-05-29T21:42:31Z</dcterms:created>
  <dcterms:modified xsi:type="dcterms:W3CDTF">2021-05-31T03:55:46Z</dcterms:modified>
</cp:coreProperties>
</file>