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70" d="100"/>
          <a:sy n="70" d="100"/>
        </p:scale>
        <p:origin x="3786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7257-E60A-4BB3-907A-17E7FEB69F0B}" type="datetimeFigureOut">
              <a:rPr lang="pt-BR" smtClean="0"/>
              <a:t>07/07/2021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C6C2F-5190-4412-9BAE-F82ED98FD0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18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0E39DD-F867-44F6-98ED-A28F6B8B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4" y="625463"/>
            <a:ext cx="4688720" cy="708387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/>
                </a:solidFill>
              </a:rPr>
              <a:t>Snakes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and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Ladders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D9A92F-3531-41B5-8646-4665E32962DE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C6E2998-667F-4C51-8877-8D5F522E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pic>
        <p:nvPicPr>
          <p:cNvPr id="10" name="Gráfico 9" descr="Ponto de interrogação">
            <a:extLst>
              <a:ext uri="{FF2B5EF4-FFF2-40B4-BE49-F238E27FC236}">
                <a16:creationId xmlns:a16="http://schemas.microsoft.com/office/drawing/2014/main" id="{52BC2F20-4E86-464A-9637-6B5197739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6717" y="2519717"/>
            <a:ext cx="2292255" cy="22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90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6AB5FB-DF26-4B71-AF40-44A3331F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FDB171D-9585-4DEB-B914-8B6F05CFA918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4E8DC8-ED93-4C73-BC31-E449CA404766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Jogos aleatórios: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115BD8-6976-4849-9824-B1A5F2A1B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991" y="1493696"/>
            <a:ext cx="6402017" cy="4943054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99769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5F9BC4-B60E-4A18-884F-7F234F41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EA66575-48F1-4BA7-8AAE-F2334BB048C3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BFCFD9F-FCDA-4493-8BF9-512BEE6AC6FC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Questões: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91A9EBA-A12F-4220-A9A3-E10BE885438A}"/>
                  </a:ext>
                </a:extLst>
              </p:cNvPr>
              <p:cNvSpPr txBox="1"/>
              <p:nvPr/>
            </p:nvSpPr>
            <p:spPr>
              <a:xfrm>
                <a:off x="3071812" y="2276476"/>
                <a:ext cx="6048376" cy="340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Question 1 </a:t>
                </a:r>
              </a:p>
              <a:p>
                <a:r>
                  <a:rPr lang="en-US" dirty="0"/>
                  <a:t>In a two person game, what is the probability that the player who starts the game wins? </a:t>
                </a:r>
              </a:p>
              <a:p>
                <a:endParaRPr lang="en-US" dirty="0"/>
              </a:p>
              <a:p>
                <a:r>
                  <a:rPr lang="en-US" dirty="0"/>
                  <a:t>Player 1 – 5327</a:t>
                </a:r>
              </a:p>
              <a:p>
                <a:r>
                  <a:rPr lang="en-US" dirty="0"/>
                  <a:t>Player 2 – 4673</a:t>
                </a:r>
              </a:p>
              <a:p>
                <a:r>
                  <a:rPr lang="en-US" dirty="0"/>
                  <a:t>Total – 10,000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𝑃𝑙𝑎𝑦𝑒𝑟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=53.27%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91A9EBA-A12F-4220-A9A3-E10BE8854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12" y="2276476"/>
                <a:ext cx="6048376" cy="3404778"/>
              </a:xfrm>
              <a:prstGeom prst="rect">
                <a:avLst/>
              </a:prstGeom>
              <a:blipFill>
                <a:blip r:embed="rId3"/>
                <a:stretch>
                  <a:fillRect l="-907" t="-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91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5F9BC4-B60E-4A18-884F-7F234F41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EA66575-48F1-4BA7-8AAE-F2334BB048C3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BFCFD9F-FCDA-4493-8BF9-512BEE6AC6FC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Questões: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1A9EBA-A12F-4220-A9A3-E10BE885438A}"/>
              </a:ext>
            </a:extLst>
          </p:cNvPr>
          <p:cNvSpPr txBox="1"/>
          <p:nvPr/>
        </p:nvSpPr>
        <p:spPr>
          <a:xfrm>
            <a:off x="7680071" y="2249665"/>
            <a:ext cx="3448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2 </a:t>
            </a:r>
          </a:p>
          <a:p>
            <a:r>
              <a:rPr lang="en-US" dirty="0"/>
              <a:t>On average, how many snakes are landed on in each game? </a:t>
            </a:r>
          </a:p>
          <a:p>
            <a:endParaRPr lang="en-US" dirty="0"/>
          </a:p>
          <a:p>
            <a:r>
              <a:rPr lang="pt-BR" dirty="0"/>
              <a:t>Média de cobras = 6.9963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AED844-3B7E-4138-B560-87ADDEE11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67" y="2249665"/>
            <a:ext cx="6048376" cy="30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2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5F9BC4-B60E-4A18-884F-7F234F41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EA66575-48F1-4BA7-8AAE-F2334BB048C3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BFCFD9F-FCDA-4493-8BF9-512BEE6AC6FC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Questões: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1A9EBA-A12F-4220-A9A3-E10BE885438A}"/>
              </a:ext>
            </a:extLst>
          </p:cNvPr>
          <p:cNvSpPr txBox="1"/>
          <p:nvPr/>
        </p:nvSpPr>
        <p:spPr>
          <a:xfrm>
            <a:off x="5653087" y="1920151"/>
            <a:ext cx="6048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</a:t>
            </a:r>
          </a:p>
          <a:p>
            <a:r>
              <a:rPr lang="en-US" dirty="0"/>
              <a:t>If each time a player landed on a ladder and there was only a 50% chance they could take it, what is the average number of rolls needed to </a:t>
            </a:r>
          </a:p>
          <a:p>
            <a:r>
              <a:rPr lang="en-US" dirty="0"/>
              <a:t>complete a game? </a:t>
            </a:r>
          </a:p>
          <a:p>
            <a:endParaRPr lang="pt-BR" dirty="0"/>
          </a:p>
          <a:p>
            <a:r>
              <a:rPr lang="pt-BR" dirty="0"/>
              <a:t>Media de rolagens: 29.8934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4E2066-3C84-482C-A304-3E1CE059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40" y="1920151"/>
            <a:ext cx="3667590" cy="38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4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5F9BC4-B60E-4A18-884F-7F234F41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EA66575-48F1-4BA7-8AAE-F2334BB048C3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BFCFD9F-FCDA-4493-8BF9-512BEE6AC6FC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Questões: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A7C9A4-3CC2-4140-9508-68DE522445FF}"/>
              </a:ext>
            </a:extLst>
          </p:cNvPr>
          <p:cNvSpPr txBox="1"/>
          <p:nvPr/>
        </p:nvSpPr>
        <p:spPr>
          <a:xfrm>
            <a:off x="3004782" y="2136338"/>
            <a:ext cx="61824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4 </a:t>
            </a:r>
          </a:p>
          <a:p>
            <a:r>
              <a:rPr lang="en-US" dirty="0"/>
              <a:t>Starting with the base game, you decide you want the game to have approximately fair odds. You do this by changing the square that Player 2 </a:t>
            </a:r>
          </a:p>
          <a:p>
            <a:r>
              <a:rPr lang="en-US" dirty="0"/>
              <a:t>starts on. Which square for Player 2’s start position gives the closest to equal odds for both players?</a:t>
            </a:r>
          </a:p>
          <a:p>
            <a:endParaRPr lang="en-US" dirty="0"/>
          </a:p>
          <a:p>
            <a:r>
              <a:rPr lang="en-US" dirty="0"/>
              <a:t>Player 1 – 1</a:t>
            </a:r>
          </a:p>
          <a:p>
            <a:r>
              <a:rPr lang="en-US" dirty="0"/>
              <a:t>Player 2 – 7</a:t>
            </a:r>
          </a:p>
        </p:txBody>
      </p:sp>
    </p:spTree>
    <p:extLst>
      <p:ext uri="{BB962C8B-B14F-4D97-AF65-F5344CB8AC3E}">
        <p14:creationId xmlns:p14="http://schemas.microsoft.com/office/powerpoint/2010/main" val="234679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30D0BB-1CDC-467E-82C9-A5FD344C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0E1FB9-0699-45D3-B818-27444DE4801B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C120BC0-6979-42F8-80D8-0FE8C9FE98FD}"/>
              </a:ext>
            </a:extLst>
          </p:cNvPr>
          <p:cNvSpPr txBox="1">
            <a:spLocks/>
          </p:cNvSpPr>
          <p:nvPr/>
        </p:nvSpPr>
        <p:spPr>
          <a:xfrm>
            <a:off x="1854693" y="625463"/>
            <a:ext cx="6182435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5DDF24-79A1-4A3E-B15B-A42E38DC77D1}"/>
              </a:ext>
            </a:extLst>
          </p:cNvPr>
          <p:cNvSpPr txBox="1"/>
          <p:nvPr/>
        </p:nvSpPr>
        <p:spPr>
          <a:xfrm>
            <a:off x="4748515" y="2496925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324534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30D0BB-1CDC-467E-82C9-A5FD344C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0E1FB9-0699-45D3-B818-27444DE4801B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C120BC0-6979-42F8-80D8-0FE8C9FE98FD}"/>
              </a:ext>
            </a:extLst>
          </p:cNvPr>
          <p:cNvSpPr txBox="1">
            <a:spLocks/>
          </p:cNvSpPr>
          <p:nvPr/>
        </p:nvSpPr>
        <p:spPr>
          <a:xfrm>
            <a:off x="1854693" y="625463"/>
            <a:ext cx="6182435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Final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85FB63-6FDF-4776-B9C6-EF9D121B0911}"/>
              </a:ext>
            </a:extLst>
          </p:cNvPr>
          <p:cNvSpPr txBox="1"/>
          <p:nvPr/>
        </p:nvSpPr>
        <p:spPr>
          <a:xfrm>
            <a:off x="3004782" y="4306332"/>
            <a:ext cx="618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Abrigado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713233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0E39DD-F867-44F6-98ED-A28F6B8B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4" y="625463"/>
            <a:ext cx="4688720" cy="708387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/>
                </a:solidFill>
              </a:rPr>
              <a:t>Snakes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and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b="1" dirty="0" err="1">
                <a:solidFill>
                  <a:schemeClr val="tx1"/>
                </a:solidFill>
              </a:rPr>
              <a:t>Ladders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D9A92F-3531-41B5-8646-4665E32962DE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C6E2998-667F-4C51-8877-8D5F522E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1D0671-458D-40A1-8C49-445138B9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71" y="1428810"/>
            <a:ext cx="4598841" cy="459884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42DB99F-A014-462F-B121-D521A049D9A4}"/>
              </a:ext>
            </a:extLst>
          </p:cNvPr>
          <p:cNvSpPr txBox="1"/>
          <p:nvPr/>
        </p:nvSpPr>
        <p:spPr>
          <a:xfrm>
            <a:off x="1978745" y="2435569"/>
            <a:ext cx="35635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Índia Antiga( século II d.C.)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8*8, 10*10, 12*12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6+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Ganha quem atingir a posição máxima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39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0E39DD-F867-44F6-98ED-A28F6B8B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4" y="625463"/>
            <a:ext cx="4688720" cy="70838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Resolução do Case: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D9A92F-3531-41B5-8646-4665E32962DE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18C06E-7145-4CF2-BD04-76B70774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98" y="1513323"/>
            <a:ext cx="875956" cy="8759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04BD7C1-F9A8-42DC-A9A5-9FE316C3F734}"/>
              </a:ext>
            </a:extLst>
          </p:cNvPr>
          <p:cNvSpPr txBox="1"/>
          <p:nvPr/>
        </p:nvSpPr>
        <p:spPr>
          <a:xfrm>
            <a:off x="3459127" y="1766635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https://github.com/Furtado145/Snakers-and-Ladders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447BB1B-5650-4596-946C-0EBC0E44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491" y="4551385"/>
            <a:ext cx="1512000" cy="1512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DA88A07-C69D-4F95-94AE-DDAC5BF4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358" y="2726539"/>
            <a:ext cx="1645373" cy="164537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5E3B569-1E6C-4283-A772-5163A39BA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615" y="2830787"/>
            <a:ext cx="1512000" cy="1512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6E2998-667F-4C51-8877-8D5F522EF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6DA2D42-896E-425B-B958-FC39F8BA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E9FA71E-3088-4DE6-BF2E-E3391BCE3AB6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B99D1BF-E517-4DCE-B69E-B043FA92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694" y="625463"/>
            <a:ext cx="4688720" cy="70838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Jogo Único: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7F85CE-08B8-45B8-9FB6-428CB2A8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41" y="1985814"/>
            <a:ext cx="5613117" cy="410894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031990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65CA91C-F058-492C-9578-7EA4B1BCEF68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0C2D17E-21E3-4991-B48B-ED223AEA1BD0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Jogo Único: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609F45-1299-48C4-8560-581AF6EE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E1CDB72-380F-45E4-8FA2-34C7ACF5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061" y="1623698"/>
            <a:ext cx="5279877" cy="4403953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48744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5468C54-79FA-4BC6-A001-C30FABAC41B0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A5BC5CB-E2C6-494D-864D-B9223CD172A5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Jogo Base: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1D0EEE-2B34-4C47-BBAB-45B08C25D845}"/>
              </a:ext>
            </a:extLst>
          </p:cNvPr>
          <p:cNvSpPr txBox="1"/>
          <p:nvPr/>
        </p:nvSpPr>
        <p:spPr>
          <a:xfrm>
            <a:off x="5334498" y="-11095345"/>
            <a:ext cx="2417832" cy="110953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1100" dirty="0"/>
              <a:t>Player 1 - </a:t>
            </a:r>
            <a:r>
              <a:rPr lang="pt-BR" sz="1100" dirty="0" err="1"/>
              <a:t>posicao</a:t>
            </a:r>
            <a:r>
              <a:rPr lang="pt-BR" sz="1100" dirty="0"/>
              <a:t> atual = 1</a:t>
            </a:r>
          </a:p>
          <a:p>
            <a:r>
              <a:rPr lang="pt-BR" sz="1100" dirty="0"/>
              <a:t>    Valor do dado: 2</a:t>
            </a:r>
          </a:p>
          <a:p>
            <a:r>
              <a:rPr lang="pt-BR" sz="1100" dirty="0"/>
              <a:t>    3 -- ESCADA!!! --&gt; 16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16</a:t>
            </a:r>
          </a:p>
          <a:p>
            <a:endParaRPr lang="pt-BR" sz="1100" dirty="0"/>
          </a:p>
          <a:p>
            <a:r>
              <a:rPr lang="pt-BR" sz="1100" dirty="0"/>
              <a:t>Player 2 - </a:t>
            </a:r>
            <a:r>
              <a:rPr lang="pt-BR" sz="1100" dirty="0" err="1"/>
              <a:t>posicao</a:t>
            </a:r>
            <a:r>
              <a:rPr lang="pt-BR" sz="1100" dirty="0"/>
              <a:t> atual = 1</a:t>
            </a:r>
          </a:p>
          <a:p>
            <a:r>
              <a:rPr lang="pt-BR" sz="1100" dirty="0"/>
              <a:t>    Valor do dado: 4</a:t>
            </a:r>
          </a:p>
          <a:p>
            <a:r>
              <a:rPr lang="pt-BR" sz="1100" dirty="0"/>
              <a:t>    5 -- ESCADA!!! --&gt; 7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7</a:t>
            </a:r>
          </a:p>
          <a:p>
            <a:endParaRPr lang="pt-BR" sz="1100" dirty="0"/>
          </a:p>
          <a:p>
            <a:r>
              <a:rPr lang="pt-BR" sz="1100" dirty="0"/>
              <a:t>Player 1 - </a:t>
            </a:r>
            <a:r>
              <a:rPr lang="pt-BR" sz="1100" dirty="0" err="1"/>
              <a:t>posicao</a:t>
            </a:r>
            <a:r>
              <a:rPr lang="pt-BR" sz="1100" dirty="0"/>
              <a:t> atual = 16</a:t>
            </a:r>
          </a:p>
          <a:p>
            <a:r>
              <a:rPr lang="pt-BR" sz="1100" dirty="0"/>
              <a:t>    Valor do dado: 4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20</a:t>
            </a:r>
          </a:p>
          <a:p>
            <a:endParaRPr lang="pt-BR" sz="1100" dirty="0"/>
          </a:p>
          <a:p>
            <a:r>
              <a:rPr lang="pt-BR" sz="1100" dirty="0"/>
              <a:t>Player 2 - </a:t>
            </a:r>
            <a:r>
              <a:rPr lang="pt-BR" sz="1100" dirty="0" err="1"/>
              <a:t>posicao</a:t>
            </a:r>
            <a:r>
              <a:rPr lang="pt-BR" sz="1100" dirty="0"/>
              <a:t> atual = 7</a:t>
            </a:r>
          </a:p>
          <a:p>
            <a:r>
              <a:rPr lang="pt-BR" sz="1100" dirty="0"/>
              <a:t>    Valor do dado: 5</a:t>
            </a:r>
          </a:p>
          <a:p>
            <a:r>
              <a:rPr lang="pt-BR" sz="1100" dirty="0"/>
              <a:t>    12 -- COBRA!!! --&gt; 2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2</a:t>
            </a:r>
          </a:p>
          <a:p>
            <a:endParaRPr lang="pt-BR" sz="1100" dirty="0"/>
          </a:p>
          <a:p>
            <a:r>
              <a:rPr lang="pt-BR" sz="1100" dirty="0"/>
              <a:t>Player 1 - </a:t>
            </a:r>
            <a:r>
              <a:rPr lang="pt-BR" sz="1100" dirty="0" err="1"/>
              <a:t>posicao</a:t>
            </a:r>
            <a:r>
              <a:rPr lang="pt-BR" sz="1100" dirty="0"/>
              <a:t> atual = 20</a:t>
            </a:r>
          </a:p>
          <a:p>
            <a:r>
              <a:rPr lang="pt-BR" sz="1100" dirty="0"/>
              <a:t>    Valor do dado: 2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22</a:t>
            </a:r>
          </a:p>
          <a:p>
            <a:endParaRPr lang="pt-BR" sz="1100" dirty="0"/>
          </a:p>
          <a:p>
            <a:endParaRPr lang="pt-BR" sz="1100" dirty="0"/>
          </a:p>
          <a:p>
            <a:r>
              <a:rPr lang="pt-BR" sz="1100" dirty="0"/>
              <a:t>Player 2 - </a:t>
            </a:r>
            <a:r>
              <a:rPr lang="pt-BR" sz="1100" dirty="0" err="1"/>
              <a:t>posicao</a:t>
            </a:r>
            <a:r>
              <a:rPr lang="pt-BR" sz="1100" dirty="0"/>
              <a:t> atual = 2</a:t>
            </a:r>
          </a:p>
          <a:p>
            <a:r>
              <a:rPr lang="pt-BR" sz="1100" dirty="0"/>
              <a:t>    Valor do dado: 2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4</a:t>
            </a:r>
          </a:p>
          <a:p>
            <a:endParaRPr lang="pt-BR" sz="1100" dirty="0"/>
          </a:p>
          <a:p>
            <a:r>
              <a:rPr lang="pt-BR" sz="1100" dirty="0"/>
              <a:t>Player 1 - </a:t>
            </a:r>
            <a:r>
              <a:rPr lang="pt-BR" sz="1100" dirty="0" err="1"/>
              <a:t>posicao</a:t>
            </a:r>
            <a:r>
              <a:rPr lang="pt-BR" sz="1100" dirty="0"/>
              <a:t> atual = 22</a:t>
            </a:r>
          </a:p>
          <a:p>
            <a:r>
              <a:rPr lang="pt-BR" sz="1100" dirty="0"/>
              <a:t>    Valor do dado: 5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27</a:t>
            </a:r>
          </a:p>
          <a:p>
            <a:endParaRPr lang="pt-BR" sz="1100" dirty="0"/>
          </a:p>
          <a:p>
            <a:r>
              <a:rPr lang="pt-BR" sz="1100" dirty="0"/>
              <a:t>		</a:t>
            </a:r>
          </a:p>
          <a:p>
            <a:r>
              <a:rPr lang="pt-BR" sz="1100" dirty="0"/>
              <a:t>		...	       </a:t>
            </a:r>
          </a:p>
          <a:p>
            <a:endParaRPr lang="pt-BR" sz="1100" dirty="0"/>
          </a:p>
          <a:p>
            <a:endParaRPr lang="pt-BR" sz="1100" dirty="0"/>
          </a:p>
          <a:p>
            <a:r>
              <a:rPr lang="pt-BR" sz="1100" dirty="0"/>
              <a:t>Player 1 - </a:t>
            </a:r>
            <a:r>
              <a:rPr lang="pt-BR" sz="1100" dirty="0" err="1"/>
              <a:t>posicao</a:t>
            </a:r>
            <a:r>
              <a:rPr lang="pt-BR" sz="1100" dirty="0"/>
              <a:t> atual = 91</a:t>
            </a:r>
          </a:p>
          <a:p>
            <a:r>
              <a:rPr lang="pt-BR" sz="1100" dirty="0"/>
              <a:t>    Valor do dado: 3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94</a:t>
            </a:r>
          </a:p>
          <a:p>
            <a:endParaRPr lang="pt-BR" sz="1100" dirty="0"/>
          </a:p>
          <a:p>
            <a:r>
              <a:rPr lang="pt-BR" sz="1100" dirty="0"/>
              <a:t>Player 2 - </a:t>
            </a:r>
            <a:r>
              <a:rPr lang="pt-BR" sz="1100" dirty="0" err="1"/>
              <a:t>posicao</a:t>
            </a:r>
            <a:r>
              <a:rPr lang="pt-BR" sz="1100" dirty="0"/>
              <a:t> atual = 74</a:t>
            </a:r>
          </a:p>
          <a:p>
            <a:r>
              <a:rPr lang="pt-BR" sz="1100" dirty="0"/>
              <a:t>    Valor do dado: 5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79</a:t>
            </a:r>
          </a:p>
          <a:p>
            <a:endParaRPr lang="pt-BR" sz="1100" dirty="0"/>
          </a:p>
          <a:p>
            <a:r>
              <a:rPr lang="pt-BR" sz="1100" dirty="0"/>
              <a:t>Player 1 - </a:t>
            </a:r>
            <a:r>
              <a:rPr lang="pt-BR" sz="1100" dirty="0" err="1"/>
              <a:t>posicao</a:t>
            </a:r>
            <a:r>
              <a:rPr lang="pt-BR" sz="1100" dirty="0"/>
              <a:t> atual = 94</a:t>
            </a:r>
          </a:p>
          <a:p>
            <a:r>
              <a:rPr lang="pt-BR" sz="1100" dirty="0"/>
              <a:t>    Valor do dado: 3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97</a:t>
            </a:r>
          </a:p>
          <a:p>
            <a:endParaRPr lang="pt-BR" sz="1100" dirty="0"/>
          </a:p>
          <a:p>
            <a:r>
              <a:rPr lang="pt-BR" sz="1100" dirty="0"/>
              <a:t>Player 2 - </a:t>
            </a:r>
            <a:r>
              <a:rPr lang="pt-BR" sz="1100" dirty="0" err="1"/>
              <a:t>posicao</a:t>
            </a:r>
            <a:r>
              <a:rPr lang="pt-BR" sz="1100" dirty="0"/>
              <a:t> atual = 79</a:t>
            </a:r>
          </a:p>
          <a:p>
            <a:r>
              <a:rPr lang="pt-BR" sz="1100" dirty="0"/>
              <a:t>    Valor do dado: 4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83</a:t>
            </a:r>
          </a:p>
          <a:p>
            <a:endParaRPr lang="pt-BR" sz="1100" dirty="0"/>
          </a:p>
          <a:p>
            <a:r>
              <a:rPr lang="pt-BR" sz="1100" dirty="0"/>
              <a:t>Player 1 - </a:t>
            </a:r>
            <a:r>
              <a:rPr lang="pt-BR" sz="1100" dirty="0" err="1"/>
              <a:t>posicao</a:t>
            </a:r>
            <a:r>
              <a:rPr lang="pt-BR" sz="1100" dirty="0"/>
              <a:t> atual = 97</a:t>
            </a:r>
          </a:p>
          <a:p>
            <a:r>
              <a:rPr lang="pt-BR" sz="1100" dirty="0"/>
              <a:t>    Valor do dado: 2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99</a:t>
            </a:r>
          </a:p>
          <a:p>
            <a:endParaRPr lang="pt-BR" sz="1100" dirty="0"/>
          </a:p>
          <a:p>
            <a:r>
              <a:rPr lang="pt-BR" sz="1100" dirty="0"/>
              <a:t>Player 2 - </a:t>
            </a:r>
            <a:r>
              <a:rPr lang="pt-BR" sz="1100" dirty="0" err="1"/>
              <a:t>posicao</a:t>
            </a:r>
            <a:r>
              <a:rPr lang="pt-BR" sz="1100" dirty="0"/>
              <a:t> atual = 83</a:t>
            </a:r>
          </a:p>
          <a:p>
            <a:r>
              <a:rPr lang="pt-BR" sz="1100" dirty="0"/>
              <a:t>    Valor do dado: 4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87</a:t>
            </a:r>
          </a:p>
          <a:p>
            <a:endParaRPr lang="pt-BR" sz="1100" dirty="0"/>
          </a:p>
          <a:p>
            <a:r>
              <a:rPr lang="pt-BR" sz="1100" dirty="0"/>
              <a:t>Player 1 - </a:t>
            </a:r>
            <a:r>
              <a:rPr lang="pt-BR" sz="1100" dirty="0" err="1"/>
              <a:t>posicao</a:t>
            </a:r>
            <a:r>
              <a:rPr lang="pt-BR" sz="1100" dirty="0"/>
              <a:t> atual = 99</a:t>
            </a:r>
          </a:p>
          <a:p>
            <a:r>
              <a:rPr lang="pt-BR" sz="1100" dirty="0"/>
              <a:t>    Valor do dado: 4</a:t>
            </a:r>
          </a:p>
          <a:p>
            <a:r>
              <a:rPr lang="pt-BR" sz="1100" dirty="0"/>
              <a:t>    final da rodada </a:t>
            </a:r>
            <a:r>
              <a:rPr lang="pt-BR" sz="1100" dirty="0" err="1"/>
              <a:t>pos</a:t>
            </a:r>
            <a:r>
              <a:rPr lang="pt-BR" sz="1100" dirty="0"/>
              <a:t>:  103</a:t>
            </a:r>
          </a:p>
          <a:p>
            <a:endParaRPr lang="pt-BR" sz="11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63CEE8-C1C4-444D-92E9-7054824B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78D6F3D-31FF-4AD0-AF2C-EF89F88D06DD}"/>
              </a:ext>
            </a:extLst>
          </p:cNvPr>
          <p:cNvSpPr txBox="1"/>
          <p:nvPr/>
        </p:nvSpPr>
        <p:spPr>
          <a:xfrm>
            <a:off x="5129982" y="3244332"/>
            <a:ext cx="282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Player1 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Wins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204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C7D2F6-80DD-4558-8D0F-9F44CEEF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46AA68-83D4-4B07-9760-3E34A34B5E4F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2CB470-55A7-4432-B880-06303126DD3C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Jogos aleatórios: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47F65B-9DA9-4A02-A209-F4857BA4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95" y="1419745"/>
            <a:ext cx="5035410" cy="481279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611159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8A73978-4482-46A7-A989-4CD291A8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0C60F21-B8EB-458E-A5D6-45D61201D661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F809FF-99AC-4ADF-B81E-917197F9F2AC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Jogos aleatórios: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A99874-2E3D-411D-89BD-99ED3933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360" y="1414508"/>
            <a:ext cx="5213280" cy="498279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951594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3B6F17-C76F-45E3-B50D-F3BB538C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2" y="6027651"/>
            <a:ext cx="726165" cy="7632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96B7F11-49F0-4BF9-8321-EE8D414FD774}"/>
              </a:ext>
            </a:extLst>
          </p:cNvPr>
          <p:cNvSpPr txBox="1"/>
          <p:nvPr/>
        </p:nvSpPr>
        <p:spPr>
          <a:xfrm>
            <a:off x="637563" y="214390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Felipe Figueiredo Furtado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5E6733-03E2-4B25-B10C-25C8BAFB3A9F}"/>
              </a:ext>
            </a:extLst>
          </p:cNvPr>
          <p:cNvSpPr txBox="1">
            <a:spLocks/>
          </p:cNvSpPr>
          <p:nvPr/>
        </p:nvSpPr>
        <p:spPr>
          <a:xfrm>
            <a:off x="1854694" y="625463"/>
            <a:ext cx="4688720" cy="7083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Jogos aleatórios: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EAD5CB-B63F-439C-836D-32F1A9E9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22" y="1398942"/>
            <a:ext cx="6243403" cy="520916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066946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</TotalTime>
  <Words>593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Cacho</vt:lpstr>
      <vt:lpstr>Snakes and Ladders</vt:lpstr>
      <vt:lpstr>Snakes and Ladders</vt:lpstr>
      <vt:lpstr>Resolução do Case:</vt:lpstr>
      <vt:lpstr>Jogo Único: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Furtado</dc:creator>
  <cp:lastModifiedBy>Felipe Furtado</cp:lastModifiedBy>
  <cp:revision>42</cp:revision>
  <dcterms:created xsi:type="dcterms:W3CDTF">2021-05-29T21:42:31Z</dcterms:created>
  <dcterms:modified xsi:type="dcterms:W3CDTF">2021-07-07T18:27:08Z</dcterms:modified>
</cp:coreProperties>
</file>