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01" r:id="rId2"/>
  </p:sldMasterIdLst>
  <p:sldIdLst>
    <p:sldId id="256" r:id="rId3"/>
    <p:sldId id="263" r:id="rId4"/>
    <p:sldId id="264" r:id="rId5"/>
    <p:sldId id="265" r:id="rId6"/>
    <p:sldId id="266" r:id="rId7"/>
    <p:sldId id="275" r:id="rId8"/>
    <p:sldId id="268" r:id="rId9"/>
    <p:sldId id="270" r:id="rId10"/>
    <p:sldId id="271" r:id="rId11"/>
    <p:sldId id="272" r:id="rId12"/>
    <p:sldId id="273" r:id="rId13"/>
    <p:sldId id="274"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stin Veselka" initials="AV" lastIdx="1" clrIdx="0">
    <p:extLst>
      <p:ext uri="{19B8F6BF-5375-455C-9EA6-DF929625EA0E}">
        <p15:presenceInfo xmlns:p15="http://schemas.microsoft.com/office/powerpoint/2012/main" userId="9c712853460afd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90A667-4D23-4C99-AB62-08BA469DF8AE}" v="773" dt="2020-04-10T03:15:13.0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stin Veselka" userId="9c712853460afde8" providerId="LiveId" clId="{3890A667-4D23-4C99-AB62-08BA469DF8AE}"/>
    <pc:docChg chg="undo redo custSel mod addSld delSld modSld sldOrd">
      <pc:chgData name="Austin Veselka" userId="9c712853460afde8" providerId="LiveId" clId="{3890A667-4D23-4C99-AB62-08BA469DF8AE}" dt="2020-04-10T03:31:18.733" v="2416" actId="14100"/>
      <pc:docMkLst>
        <pc:docMk/>
      </pc:docMkLst>
      <pc:sldChg chg="modSp del setBg">
        <pc:chgData name="Austin Veselka" userId="9c712853460afde8" providerId="LiveId" clId="{3890A667-4D23-4C99-AB62-08BA469DF8AE}" dt="2020-04-10T01:57:01.835" v="757" actId="2696"/>
        <pc:sldMkLst>
          <pc:docMk/>
          <pc:sldMk cId="1799116197" sldId="257"/>
        </pc:sldMkLst>
        <pc:spChg chg="mod">
          <ac:chgData name="Austin Veselka" userId="9c712853460afde8" providerId="LiveId" clId="{3890A667-4D23-4C99-AB62-08BA469DF8AE}" dt="2020-04-10T01:52:53.507" v="714" actId="21"/>
          <ac:spMkLst>
            <pc:docMk/>
            <pc:sldMk cId="1799116197" sldId="257"/>
            <ac:spMk id="4" creationId="{C4823C12-6B59-4AEC-8E4B-F796E7047111}"/>
          </ac:spMkLst>
        </pc:spChg>
      </pc:sldChg>
      <pc:sldChg chg="addSp modSp del">
        <pc:chgData name="Austin Veselka" userId="9c712853460afde8" providerId="LiveId" clId="{3890A667-4D23-4C99-AB62-08BA469DF8AE}" dt="2020-04-10T01:09:35.854" v="16" actId="2696"/>
        <pc:sldMkLst>
          <pc:docMk/>
          <pc:sldMk cId="797973242" sldId="258"/>
        </pc:sldMkLst>
        <pc:spChg chg="mod">
          <ac:chgData name="Austin Veselka" userId="9c712853460afde8" providerId="LiveId" clId="{3890A667-4D23-4C99-AB62-08BA469DF8AE}" dt="2020-04-10T01:09:17.906" v="14" actId="21"/>
          <ac:spMkLst>
            <pc:docMk/>
            <pc:sldMk cId="797973242" sldId="258"/>
            <ac:spMk id="4" creationId="{C8E2D043-762A-43A0-8D67-9E3BE04D3A07}"/>
          </ac:spMkLst>
        </pc:spChg>
        <pc:picChg chg="add mod">
          <ac:chgData name="Austin Veselka" userId="9c712853460afde8" providerId="LiveId" clId="{3890A667-4D23-4C99-AB62-08BA469DF8AE}" dt="2020-04-10T01:09:03.466" v="13" actId="1076"/>
          <ac:picMkLst>
            <pc:docMk/>
            <pc:sldMk cId="797973242" sldId="258"/>
            <ac:picMk id="1026" creationId="{D4C7E076-DBD1-4660-A9E1-1D468B8F5598}"/>
          </ac:picMkLst>
        </pc:picChg>
      </pc:sldChg>
      <pc:sldChg chg="addSp delSp modSp add del mod setBg delDesignElem">
        <pc:chgData name="Austin Veselka" userId="9c712853460afde8" providerId="LiveId" clId="{3890A667-4D23-4C99-AB62-08BA469DF8AE}" dt="2020-04-10T02:02:27.711" v="880" actId="2696"/>
        <pc:sldMkLst>
          <pc:docMk/>
          <pc:sldMk cId="3591192105" sldId="259"/>
        </pc:sldMkLst>
        <pc:spChg chg="del mod">
          <ac:chgData name="Austin Veselka" userId="9c712853460afde8" providerId="LiveId" clId="{3890A667-4D23-4C99-AB62-08BA469DF8AE}" dt="2020-04-10T01:11:53.124" v="32" actId="21"/>
          <ac:spMkLst>
            <pc:docMk/>
            <pc:sldMk cId="3591192105" sldId="259"/>
            <ac:spMk id="2" creationId="{B5D5A026-A9BF-4996-A17E-3EC6092B4022}"/>
          </ac:spMkLst>
        </pc:spChg>
        <pc:spChg chg="mod">
          <ac:chgData name="Austin Veselka" userId="9c712853460afde8" providerId="LiveId" clId="{3890A667-4D23-4C99-AB62-08BA469DF8AE}" dt="2020-04-10T01:52:24.067" v="713" actId="27636"/>
          <ac:spMkLst>
            <pc:docMk/>
            <pc:sldMk cId="3591192105" sldId="259"/>
            <ac:spMk id="3" creationId="{734E1A43-B009-47F1-B5BB-5E6AB7F074A9}"/>
          </ac:spMkLst>
        </pc:spChg>
        <pc:spChg chg="add del">
          <ac:chgData name="Austin Veselka" userId="9c712853460afde8" providerId="LiveId" clId="{3890A667-4D23-4C99-AB62-08BA469DF8AE}" dt="2020-04-10T01:52:23.950" v="712"/>
          <ac:spMkLst>
            <pc:docMk/>
            <pc:sldMk cId="3591192105" sldId="259"/>
            <ac:spMk id="71" creationId="{8F4E830A-06F9-4EAA-9E65-110CF2421798}"/>
          </ac:spMkLst>
        </pc:spChg>
        <pc:picChg chg="add mod ord">
          <ac:chgData name="Austin Veselka" userId="9c712853460afde8" providerId="LiveId" clId="{3890A667-4D23-4C99-AB62-08BA469DF8AE}" dt="2020-04-10T01:58:47.327" v="784" actId="207"/>
          <ac:picMkLst>
            <pc:docMk/>
            <pc:sldMk cId="3591192105" sldId="259"/>
            <ac:picMk id="2050" creationId="{D7ADCCB9-9610-49F9-9962-D942703B0DAC}"/>
          </ac:picMkLst>
        </pc:picChg>
      </pc:sldChg>
      <pc:sldChg chg="addSp delSp modSp add del mod setBg setClrOvrMap">
        <pc:chgData name="Austin Veselka" userId="9c712853460afde8" providerId="LiveId" clId="{3890A667-4D23-4C99-AB62-08BA469DF8AE}" dt="2020-04-10T01:24:01.020" v="129" actId="2696"/>
        <pc:sldMkLst>
          <pc:docMk/>
          <pc:sldMk cId="2452260599" sldId="260"/>
        </pc:sldMkLst>
        <pc:spChg chg="del">
          <ac:chgData name="Austin Veselka" userId="9c712853460afde8" providerId="LiveId" clId="{3890A667-4D23-4C99-AB62-08BA469DF8AE}" dt="2020-04-10T01:14:31.647" v="43" actId="21"/>
          <ac:spMkLst>
            <pc:docMk/>
            <pc:sldMk cId="2452260599" sldId="260"/>
            <ac:spMk id="2" creationId="{31577202-0BCC-4D1F-BB2E-163E77E1D6B5}"/>
          </ac:spMkLst>
        </pc:spChg>
        <pc:spChg chg="mod ord">
          <ac:chgData name="Austin Veselka" userId="9c712853460afde8" providerId="LiveId" clId="{3890A667-4D23-4C99-AB62-08BA469DF8AE}" dt="2020-04-10T01:23:57.970" v="128" actId="20577"/>
          <ac:spMkLst>
            <pc:docMk/>
            <pc:sldMk cId="2452260599" sldId="260"/>
            <ac:spMk id="3" creationId="{0EC80728-2006-4189-A4D2-C52C359D248B}"/>
          </ac:spMkLst>
        </pc:spChg>
        <pc:spChg chg="add">
          <ac:chgData name="Austin Veselka" userId="9c712853460afde8" providerId="LiveId" clId="{3890A667-4D23-4C99-AB62-08BA469DF8AE}" dt="2020-04-10T01:17:42.509" v="46" actId="26606"/>
          <ac:spMkLst>
            <pc:docMk/>
            <pc:sldMk cId="2452260599" sldId="260"/>
            <ac:spMk id="71" creationId="{91A19049-4FE8-4A2F-AEED-CF53C86D9B91}"/>
          </ac:spMkLst>
        </pc:spChg>
        <pc:spChg chg="add">
          <ac:chgData name="Austin Veselka" userId="9c712853460afde8" providerId="LiveId" clId="{3890A667-4D23-4C99-AB62-08BA469DF8AE}" dt="2020-04-10T01:17:42.509" v="46" actId="26606"/>
          <ac:spMkLst>
            <pc:docMk/>
            <pc:sldMk cId="2452260599" sldId="260"/>
            <ac:spMk id="73" creationId="{0EDFFA12-494E-4803-98D4-7815E65B915E}"/>
          </ac:spMkLst>
        </pc:spChg>
        <pc:grpChg chg="add">
          <ac:chgData name="Austin Veselka" userId="9c712853460afde8" providerId="LiveId" clId="{3890A667-4D23-4C99-AB62-08BA469DF8AE}" dt="2020-04-10T01:17:42.509" v="46" actId="26606"/>
          <ac:grpSpMkLst>
            <pc:docMk/>
            <pc:sldMk cId="2452260599" sldId="260"/>
            <ac:grpSpMk id="75" creationId="{4989EFA4-96C5-4503-8017-D2CE662EB8F8}"/>
          </ac:grpSpMkLst>
        </pc:grpChg>
        <pc:picChg chg="add mod">
          <ac:chgData name="Austin Veselka" userId="9c712853460afde8" providerId="LiveId" clId="{3890A667-4D23-4C99-AB62-08BA469DF8AE}" dt="2020-04-10T01:17:42.509" v="46" actId="26606"/>
          <ac:picMkLst>
            <pc:docMk/>
            <pc:sldMk cId="2452260599" sldId="260"/>
            <ac:picMk id="3074" creationId="{2E01140A-38B5-4135-8DAE-27D20C4F2DAE}"/>
          </ac:picMkLst>
        </pc:picChg>
      </pc:sldChg>
      <pc:sldChg chg="addSp delSp modSp add del setBg">
        <pc:chgData name="Austin Veselka" userId="9c712853460afde8" providerId="LiveId" clId="{3890A667-4D23-4C99-AB62-08BA469DF8AE}" dt="2020-04-10T02:05:26.112" v="924" actId="2696"/>
        <pc:sldMkLst>
          <pc:docMk/>
          <pc:sldMk cId="3636470812" sldId="260"/>
        </pc:sldMkLst>
        <pc:spChg chg="del">
          <ac:chgData name="Austin Veselka" userId="9c712853460afde8" providerId="LiveId" clId="{3890A667-4D23-4C99-AB62-08BA469DF8AE}" dt="2020-04-10T01:24:30.563" v="135" actId="21"/>
          <ac:spMkLst>
            <pc:docMk/>
            <pc:sldMk cId="3636470812" sldId="260"/>
            <ac:spMk id="2" creationId="{173C6504-CA4A-4149-9C1F-6383F96CC76E}"/>
          </ac:spMkLst>
        </pc:spChg>
        <pc:spChg chg="mod">
          <ac:chgData name="Austin Veselka" userId="9c712853460afde8" providerId="LiveId" clId="{3890A667-4D23-4C99-AB62-08BA469DF8AE}" dt="2020-04-10T01:34:55.793" v="587" actId="14100"/>
          <ac:spMkLst>
            <pc:docMk/>
            <pc:sldMk cId="3636470812" sldId="260"/>
            <ac:spMk id="3" creationId="{BB1C32B1-477E-4119-9E97-4E9A3D5F0BB7}"/>
          </ac:spMkLst>
        </pc:spChg>
        <pc:spChg chg="add mod">
          <ac:chgData name="Austin Veselka" userId="9c712853460afde8" providerId="LiveId" clId="{3890A667-4D23-4C99-AB62-08BA469DF8AE}" dt="2020-04-10T01:40:04.585" v="642" actId="692"/>
          <ac:spMkLst>
            <pc:docMk/>
            <pc:sldMk cId="3636470812" sldId="260"/>
            <ac:spMk id="4" creationId="{C9E48B2E-0F22-42E5-BD97-8F3C03438DAF}"/>
          </ac:spMkLst>
        </pc:spChg>
        <pc:picChg chg="add del mod">
          <ac:chgData name="Austin Veselka" userId="9c712853460afde8" providerId="LiveId" clId="{3890A667-4D23-4C99-AB62-08BA469DF8AE}" dt="2020-04-10T02:04:17.060" v="902" actId="21"/>
          <ac:picMkLst>
            <pc:docMk/>
            <pc:sldMk cId="3636470812" sldId="260"/>
            <ac:picMk id="5" creationId="{FC2D9C27-0345-4FF3-B376-B0F5904B578B}"/>
          </ac:picMkLst>
        </pc:picChg>
        <pc:picChg chg="add del">
          <ac:chgData name="Austin Veselka" userId="9c712853460afde8" providerId="LiveId" clId="{3890A667-4D23-4C99-AB62-08BA469DF8AE}" dt="2020-04-10T01:24:39.137" v="136" actId="21"/>
          <ac:picMkLst>
            <pc:docMk/>
            <pc:sldMk cId="3636470812" sldId="260"/>
            <ac:picMk id="4098" creationId="{8E7940F3-B550-4511-B00C-A5893F4416F0}"/>
          </ac:picMkLst>
        </pc:picChg>
        <pc:picChg chg="add del mod">
          <ac:chgData name="Austin Veselka" userId="9c712853460afde8" providerId="LiveId" clId="{3890A667-4D23-4C99-AB62-08BA469DF8AE}" dt="2020-04-10T02:04:04.503" v="900" actId="21"/>
          <ac:picMkLst>
            <pc:docMk/>
            <pc:sldMk cId="3636470812" sldId="260"/>
            <ac:picMk id="4100" creationId="{82BFE248-52DD-4A7F-9C96-C7048AE6966E}"/>
          </ac:picMkLst>
        </pc:picChg>
      </pc:sldChg>
      <pc:sldChg chg="delSp modSp add del setBg">
        <pc:chgData name="Austin Veselka" userId="9c712853460afde8" providerId="LiveId" clId="{3890A667-4D23-4C99-AB62-08BA469DF8AE}" dt="2020-04-10T02:11:04.026" v="1025" actId="2696"/>
        <pc:sldMkLst>
          <pc:docMk/>
          <pc:sldMk cId="936335517" sldId="261"/>
        </pc:sldMkLst>
        <pc:spChg chg="del">
          <ac:chgData name="Austin Veselka" userId="9c712853460afde8" providerId="LiveId" clId="{3890A667-4D23-4C99-AB62-08BA469DF8AE}" dt="2020-04-10T01:42:37.125" v="649" actId="21"/>
          <ac:spMkLst>
            <pc:docMk/>
            <pc:sldMk cId="936335517" sldId="261"/>
            <ac:spMk id="2" creationId="{B3D23073-AEAB-492B-BD51-F65829E71E88}"/>
          </ac:spMkLst>
        </pc:spChg>
        <pc:spChg chg="mod">
          <ac:chgData name="Austin Veselka" userId="9c712853460afde8" providerId="LiveId" clId="{3890A667-4D23-4C99-AB62-08BA469DF8AE}" dt="2020-04-10T02:05:34.045" v="925" actId="21"/>
          <ac:spMkLst>
            <pc:docMk/>
            <pc:sldMk cId="936335517" sldId="261"/>
            <ac:spMk id="3" creationId="{3BABCB16-E5CE-4E1E-841E-3BF57331D206}"/>
          </ac:spMkLst>
        </pc:spChg>
      </pc:sldChg>
      <pc:sldChg chg="addSp delSp modSp add del">
        <pc:chgData name="Austin Veselka" userId="9c712853460afde8" providerId="LiveId" clId="{3890A667-4D23-4C99-AB62-08BA469DF8AE}" dt="2020-04-10T02:15:38.863" v="1095" actId="2696"/>
        <pc:sldMkLst>
          <pc:docMk/>
          <pc:sldMk cId="1141698821" sldId="262"/>
        </pc:sldMkLst>
        <pc:spChg chg="del">
          <ac:chgData name="Austin Veselka" userId="9c712853460afde8" providerId="LiveId" clId="{3890A667-4D23-4C99-AB62-08BA469DF8AE}" dt="2020-04-10T01:48:28.607" v="708" actId="21"/>
          <ac:spMkLst>
            <pc:docMk/>
            <pc:sldMk cId="1141698821" sldId="262"/>
            <ac:spMk id="2" creationId="{AB88578C-E744-4EB5-B3C7-E4097C3EF2CB}"/>
          </ac:spMkLst>
        </pc:spChg>
        <pc:spChg chg="mod">
          <ac:chgData name="Austin Veselka" userId="9c712853460afde8" providerId="LiveId" clId="{3890A667-4D23-4C99-AB62-08BA469DF8AE}" dt="2020-04-10T01:48:22.745" v="707" actId="207"/>
          <ac:spMkLst>
            <pc:docMk/>
            <pc:sldMk cId="1141698821" sldId="262"/>
            <ac:spMk id="3" creationId="{87652A95-E094-4BE3-B854-4090E1976C7B}"/>
          </ac:spMkLst>
        </pc:spChg>
        <pc:picChg chg="add mod">
          <ac:chgData name="Austin Veselka" userId="9c712853460afde8" providerId="LiveId" clId="{3890A667-4D23-4C99-AB62-08BA469DF8AE}" dt="2020-04-10T01:51:49.471" v="710" actId="1076"/>
          <ac:picMkLst>
            <pc:docMk/>
            <pc:sldMk cId="1141698821" sldId="262"/>
            <ac:picMk id="5122" creationId="{C36B3BA5-B0D1-41C4-8D96-585BB67F20E3}"/>
          </ac:picMkLst>
        </pc:picChg>
      </pc:sldChg>
      <pc:sldChg chg="add del">
        <pc:chgData name="Austin Veselka" userId="9c712853460afde8" providerId="LiveId" clId="{3890A667-4D23-4C99-AB62-08BA469DF8AE}" dt="2020-04-10T01:53:38.510" v="718" actId="2696"/>
        <pc:sldMkLst>
          <pc:docMk/>
          <pc:sldMk cId="311292233" sldId="263"/>
        </pc:sldMkLst>
      </pc:sldChg>
      <pc:sldChg chg="add del">
        <pc:chgData name="Austin Veselka" userId="9c712853460afde8" providerId="LiveId" clId="{3890A667-4D23-4C99-AB62-08BA469DF8AE}" dt="2020-04-10T01:53:09.153" v="716" actId="2696"/>
        <pc:sldMkLst>
          <pc:docMk/>
          <pc:sldMk cId="541194886" sldId="263"/>
        </pc:sldMkLst>
      </pc:sldChg>
      <pc:sldChg chg="addSp modSp add">
        <pc:chgData name="Austin Veselka" userId="9c712853460afde8" providerId="LiveId" clId="{3890A667-4D23-4C99-AB62-08BA469DF8AE}" dt="2020-04-10T02:50:26.716" v="1936" actId="1076"/>
        <pc:sldMkLst>
          <pc:docMk/>
          <pc:sldMk cId="1459272145" sldId="263"/>
        </pc:sldMkLst>
        <pc:spChg chg="mod">
          <ac:chgData name="Austin Veselka" userId="9c712853460afde8" providerId="LiveId" clId="{3890A667-4D23-4C99-AB62-08BA469DF8AE}" dt="2020-04-10T02:50:26.716" v="1936" actId="1076"/>
          <ac:spMkLst>
            <pc:docMk/>
            <pc:sldMk cId="1459272145" sldId="263"/>
            <ac:spMk id="2" creationId="{DFB12A24-3662-44D1-A0AD-5CD640DD4ED7}"/>
          </ac:spMkLst>
        </pc:spChg>
        <pc:picChg chg="add mod">
          <ac:chgData name="Austin Veselka" userId="9c712853460afde8" providerId="LiveId" clId="{3890A667-4D23-4C99-AB62-08BA469DF8AE}" dt="2020-04-10T01:56:30.042" v="754" actId="1076"/>
          <ac:picMkLst>
            <pc:docMk/>
            <pc:sldMk cId="1459272145" sldId="263"/>
            <ac:picMk id="3" creationId="{35B5BC6F-783E-42F2-9A44-54E2F2C4476D}"/>
          </ac:picMkLst>
        </pc:picChg>
      </pc:sldChg>
      <pc:sldChg chg="add del">
        <pc:chgData name="Austin Veselka" userId="9c712853460afde8" providerId="LiveId" clId="{3890A667-4D23-4C99-AB62-08BA469DF8AE}" dt="2020-04-10T01:54:22.757" v="740"/>
        <pc:sldMkLst>
          <pc:docMk/>
          <pc:sldMk cId="278221371" sldId="264"/>
        </pc:sldMkLst>
      </pc:sldChg>
      <pc:sldChg chg="addSp delSp modSp add setBg">
        <pc:chgData name="Austin Veselka" userId="9c712853460afde8" providerId="LiveId" clId="{3890A667-4D23-4C99-AB62-08BA469DF8AE}" dt="2020-04-10T03:31:18.733" v="2416" actId="14100"/>
        <pc:sldMkLst>
          <pc:docMk/>
          <pc:sldMk cId="3481473685" sldId="264"/>
        </pc:sldMkLst>
        <pc:spChg chg="del">
          <ac:chgData name="Austin Veselka" userId="9c712853460afde8" providerId="LiveId" clId="{3890A667-4D23-4C99-AB62-08BA469DF8AE}" dt="2020-04-10T02:00:18.423" v="793" actId="26606"/>
          <ac:spMkLst>
            <pc:docMk/>
            <pc:sldMk cId="3481473685" sldId="264"/>
            <ac:spMk id="2" creationId="{94C934DC-0725-490C-8581-9755F00868B4}"/>
          </ac:spMkLst>
        </pc:spChg>
        <pc:spChg chg="del">
          <ac:chgData name="Austin Veselka" userId="9c712853460afde8" providerId="LiveId" clId="{3890A667-4D23-4C99-AB62-08BA469DF8AE}" dt="2020-04-10T02:00:18.423" v="793" actId="26606"/>
          <ac:spMkLst>
            <pc:docMk/>
            <pc:sldMk cId="3481473685" sldId="264"/>
            <ac:spMk id="3" creationId="{30CF5030-EA50-48C2-AA8A-6B05ECBAB0BD}"/>
          </ac:spMkLst>
        </pc:spChg>
        <pc:spChg chg="add mod">
          <ac:chgData name="Austin Veselka" userId="9c712853460afde8" providerId="LiveId" clId="{3890A667-4D23-4C99-AB62-08BA469DF8AE}" dt="2020-04-10T02:51:15.158" v="1942" actId="1076"/>
          <ac:spMkLst>
            <pc:docMk/>
            <pc:sldMk cId="3481473685" sldId="264"/>
            <ac:spMk id="4" creationId="{9D4553E9-87A4-4A4A-9E0F-DC340396D205}"/>
          </ac:spMkLst>
        </pc:spChg>
        <pc:picChg chg="add mod">
          <ac:chgData name="Austin Veselka" userId="9c712853460afde8" providerId="LiveId" clId="{3890A667-4D23-4C99-AB62-08BA469DF8AE}" dt="2020-04-10T03:31:18.733" v="2416" actId="14100"/>
          <ac:picMkLst>
            <pc:docMk/>
            <pc:sldMk cId="3481473685" sldId="264"/>
            <ac:picMk id="6146" creationId="{9A11AA63-D406-4813-AC3C-2E826A9924D7}"/>
          </ac:picMkLst>
        </pc:picChg>
      </pc:sldChg>
      <pc:sldChg chg="addSp delSp modSp add mod modClrScheme chgLayout">
        <pc:chgData name="Austin Veselka" userId="9c712853460afde8" providerId="LiveId" clId="{3890A667-4D23-4C99-AB62-08BA469DF8AE}" dt="2020-04-10T02:49:45.178" v="1932" actId="207"/>
        <pc:sldMkLst>
          <pc:docMk/>
          <pc:sldMk cId="679278569" sldId="265"/>
        </pc:sldMkLst>
        <pc:spChg chg="add del">
          <ac:chgData name="Austin Veselka" userId="9c712853460afde8" providerId="LiveId" clId="{3890A667-4D23-4C99-AB62-08BA469DF8AE}" dt="2020-04-10T02:03:03.363" v="888" actId="26606"/>
          <ac:spMkLst>
            <pc:docMk/>
            <pc:sldMk cId="679278569" sldId="265"/>
            <ac:spMk id="2" creationId="{E0EE69F6-F541-4BA8-BF78-439429C34D52}"/>
          </ac:spMkLst>
        </pc:spChg>
        <pc:spChg chg="add del">
          <ac:chgData name="Austin Veselka" userId="9c712853460afde8" providerId="LiveId" clId="{3890A667-4D23-4C99-AB62-08BA469DF8AE}" dt="2020-04-10T02:03:03.363" v="888" actId="26606"/>
          <ac:spMkLst>
            <pc:docMk/>
            <pc:sldMk cId="679278569" sldId="265"/>
            <ac:spMk id="3" creationId="{8DFE056B-B267-437C-B1CD-62DD8AE019D9}"/>
          </ac:spMkLst>
        </pc:spChg>
        <pc:spChg chg="add del mod">
          <ac:chgData name="Austin Veselka" userId="9c712853460afde8" providerId="LiveId" clId="{3890A667-4D23-4C99-AB62-08BA469DF8AE}" dt="2020-04-10T02:03:22.315" v="891"/>
          <ac:spMkLst>
            <pc:docMk/>
            <pc:sldMk cId="679278569" sldId="265"/>
            <ac:spMk id="4" creationId="{97C28B39-3E5A-43E6-9D6C-4D14811B6BC8}"/>
          </ac:spMkLst>
        </pc:spChg>
        <pc:spChg chg="add del mod">
          <ac:chgData name="Austin Veselka" userId="9c712853460afde8" providerId="LiveId" clId="{3890A667-4D23-4C99-AB62-08BA469DF8AE}" dt="2020-04-10T02:03:41.562" v="893" actId="767"/>
          <ac:spMkLst>
            <pc:docMk/>
            <pc:sldMk cId="679278569" sldId="265"/>
            <ac:spMk id="5" creationId="{DA9A4AD5-639D-43E4-8B8B-E2F4FE9701C2}"/>
          </ac:spMkLst>
        </pc:spChg>
        <pc:spChg chg="add mod">
          <ac:chgData name="Austin Veselka" userId="9c712853460afde8" providerId="LiveId" clId="{3890A667-4D23-4C99-AB62-08BA469DF8AE}" dt="2020-04-10T02:49:38.721" v="1931" actId="207"/>
          <ac:spMkLst>
            <pc:docMk/>
            <pc:sldMk cId="679278569" sldId="265"/>
            <ac:spMk id="6" creationId="{169857D0-F385-49A6-85AE-C4BB725328B6}"/>
          </ac:spMkLst>
        </pc:spChg>
        <pc:spChg chg="add mod">
          <ac:chgData name="Austin Veselka" userId="9c712853460afde8" providerId="LiveId" clId="{3890A667-4D23-4C99-AB62-08BA469DF8AE}" dt="2020-04-10T02:49:45.178" v="1932" actId="207"/>
          <ac:spMkLst>
            <pc:docMk/>
            <pc:sldMk cId="679278569" sldId="265"/>
            <ac:spMk id="9" creationId="{2F2269E9-6E2A-49CC-8350-01E4C881ED01}"/>
          </ac:spMkLst>
        </pc:spChg>
        <pc:picChg chg="add">
          <ac:chgData name="Austin Veselka" userId="9c712853460afde8" providerId="LiveId" clId="{3890A667-4D23-4C99-AB62-08BA469DF8AE}" dt="2020-04-10T02:04:08.422" v="901"/>
          <ac:picMkLst>
            <pc:docMk/>
            <pc:sldMk cId="679278569" sldId="265"/>
            <ac:picMk id="7" creationId="{5BBEAF95-E0E7-40CD-9DFC-3F75512D9343}"/>
          </ac:picMkLst>
        </pc:picChg>
        <pc:picChg chg="add mod">
          <ac:chgData name="Austin Veselka" userId="9c712853460afde8" providerId="LiveId" clId="{3890A667-4D23-4C99-AB62-08BA469DF8AE}" dt="2020-04-10T02:04:25.948" v="904" actId="1076"/>
          <ac:picMkLst>
            <pc:docMk/>
            <pc:sldMk cId="679278569" sldId="265"/>
            <ac:picMk id="8" creationId="{6D5AD5FA-E4DC-428C-8A92-18607B0BE20B}"/>
          </ac:picMkLst>
        </pc:picChg>
      </pc:sldChg>
      <pc:sldChg chg="addSp delSp modSp add mod modClrScheme chgLayout">
        <pc:chgData name="Austin Veselka" userId="9c712853460afde8" providerId="LiveId" clId="{3890A667-4D23-4C99-AB62-08BA469DF8AE}" dt="2020-04-10T02:49:25.406" v="1930" actId="113"/>
        <pc:sldMkLst>
          <pc:docMk/>
          <pc:sldMk cId="2805918561" sldId="266"/>
        </pc:sldMkLst>
        <pc:spChg chg="add del">
          <ac:chgData name="Austin Veselka" userId="9c712853460afde8" providerId="LiveId" clId="{3890A667-4D23-4C99-AB62-08BA469DF8AE}" dt="2020-04-10T02:06:10.326" v="935" actId="26606"/>
          <ac:spMkLst>
            <pc:docMk/>
            <pc:sldMk cId="2805918561" sldId="266"/>
            <ac:spMk id="2" creationId="{1FCC893D-1D46-445B-90D2-86CA2605CBE8}"/>
          </ac:spMkLst>
        </pc:spChg>
        <pc:spChg chg="add del">
          <ac:chgData name="Austin Veselka" userId="9c712853460afde8" providerId="LiveId" clId="{3890A667-4D23-4C99-AB62-08BA469DF8AE}" dt="2020-04-10T02:06:10.326" v="935" actId="26606"/>
          <ac:spMkLst>
            <pc:docMk/>
            <pc:sldMk cId="2805918561" sldId="266"/>
            <ac:spMk id="3" creationId="{A1A309AB-862D-4EFD-8975-40D78D12AA55}"/>
          </ac:spMkLst>
        </pc:spChg>
        <pc:spChg chg="add del mod">
          <ac:chgData name="Austin Veselka" userId="9c712853460afde8" providerId="LiveId" clId="{3890A667-4D23-4C99-AB62-08BA469DF8AE}" dt="2020-04-10T02:09:32.572" v="978"/>
          <ac:spMkLst>
            <pc:docMk/>
            <pc:sldMk cId="2805918561" sldId="266"/>
            <ac:spMk id="4" creationId="{918BC89D-E3F7-47B8-A173-BF808E2374F0}"/>
          </ac:spMkLst>
        </pc:spChg>
        <pc:spChg chg="add del mod">
          <ac:chgData name="Austin Veselka" userId="9c712853460afde8" providerId="LiveId" clId="{3890A667-4D23-4C99-AB62-08BA469DF8AE}" dt="2020-04-10T02:06:10.324" v="934" actId="26606"/>
          <ac:spMkLst>
            <pc:docMk/>
            <pc:sldMk cId="2805918561" sldId="266"/>
            <ac:spMk id="5" creationId="{23A58A59-D22E-47E6-AC1D-C588BFBE3FDC}"/>
          </ac:spMkLst>
        </pc:spChg>
        <pc:spChg chg="add mod">
          <ac:chgData name="Austin Veselka" userId="9c712853460afde8" providerId="LiveId" clId="{3890A667-4D23-4C99-AB62-08BA469DF8AE}" dt="2020-04-10T02:49:25.406" v="1930" actId="113"/>
          <ac:spMkLst>
            <pc:docMk/>
            <pc:sldMk cId="2805918561" sldId="266"/>
            <ac:spMk id="6" creationId="{5810E720-0197-45FB-BA02-5B2BFE8B5BEA}"/>
          </ac:spMkLst>
        </pc:spChg>
        <pc:spChg chg="add del mod">
          <ac:chgData name="Austin Veselka" userId="9c712853460afde8" providerId="LiveId" clId="{3890A667-4D23-4C99-AB62-08BA469DF8AE}" dt="2020-04-10T02:05:56.255" v="928" actId="26606"/>
          <ac:spMkLst>
            <pc:docMk/>
            <pc:sldMk cId="2805918561" sldId="266"/>
            <ac:spMk id="8" creationId="{23A58A59-D22E-47E6-AC1D-C588BFBE3FDC}"/>
          </ac:spMkLst>
        </pc:spChg>
        <pc:spChg chg="add del mod">
          <ac:chgData name="Austin Veselka" userId="9c712853460afde8" providerId="LiveId" clId="{3890A667-4D23-4C99-AB62-08BA469DF8AE}" dt="2020-04-10T02:05:57.846" v="930" actId="26606"/>
          <ac:spMkLst>
            <pc:docMk/>
            <pc:sldMk cId="2805918561" sldId="266"/>
            <ac:spMk id="10" creationId="{EBDB5B35-E4E2-4255-ACCB-7066254C81B8}"/>
          </ac:spMkLst>
        </pc:spChg>
        <pc:picChg chg="add mod">
          <ac:chgData name="Austin Veselka" userId="9c712853460afde8" providerId="LiveId" clId="{3890A667-4D23-4C99-AB62-08BA469DF8AE}" dt="2020-04-10T02:10:40.972" v="1023" actId="1076"/>
          <ac:picMkLst>
            <pc:docMk/>
            <pc:sldMk cId="2805918561" sldId="266"/>
            <ac:picMk id="7170" creationId="{025B9182-4E50-421E-BCD8-74718285B2C4}"/>
          </ac:picMkLst>
        </pc:picChg>
      </pc:sldChg>
      <pc:sldChg chg="addSp delSp modSp add del mod modClrScheme chgLayout">
        <pc:chgData name="Austin Veselka" userId="9c712853460afde8" providerId="LiveId" clId="{3890A667-4D23-4C99-AB62-08BA469DF8AE}" dt="2020-04-10T03:15:18.935" v="2414" actId="2696"/>
        <pc:sldMkLst>
          <pc:docMk/>
          <pc:sldMk cId="3617299927" sldId="267"/>
        </pc:sldMkLst>
        <pc:spChg chg="del">
          <ac:chgData name="Austin Veselka" userId="9c712853460afde8" providerId="LiveId" clId="{3890A667-4D23-4C99-AB62-08BA469DF8AE}" dt="2020-04-10T02:13:33.697" v="1073" actId="26606"/>
          <ac:spMkLst>
            <pc:docMk/>
            <pc:sldMk cId="3617299927" sldId="267"/>
            <ac:spMk id="2" creationId="{EE142DC4-E9EB-4079-B018-5BE5733CBB0F}"/>
          </ac:spMkLst>
        </pc:spChg>
        <pc:spChg chg="del">
          <ac:chgData name="Austin Veselka" userId="9c712853460afde8" providerId="LiveId" clId="{3890A667-4D23-4C99-AB62-08BA469DF8AE}" dt="2020-04-10T02:13:33.697" v="1073" actId="26606"/>
          <ac:spMkLst>
            <pc:docMk/>
            <pc:sldMk cId="3617299927" sldId="267"/>
            <ac:spMk id="3" creationId="{B6B2545D-B38B-43D5-81F6-67CD50C56B27}"/>
          </ac:spMkLst>
        </pc:spChg>
        <pc:spChg chg="add mod">
          <ac:chgData name="Austin Veselka" userId="9c712853460afde8" providerId="LiveId" clId="{3890A667-4D23-4C99-AB62-08BA469DF8AE}" dt="2020-04-10T02:45:07.595" v="1867"/>
          <ac:spMkLst>
            <pc:docMk/>
            <pc:sldMk cId="3617299927" sldId="267"/>
            <ac:spMk id="4" creationId="{DB8D9ADF-DAF0-49E7-A07A-5D35E3DF3E44}"/>
          </ac:spMkLst>
        </pc:spChg>
        <pc:spChg chg="add del mod">
          <ac:chgData name="Austin Veselka" userId="9c712853460afde8" providerId="LiveId" clId="{3890A667-4D23-4C99-AB62-08BA469DF8AE}" dt="2020-04-10T02:13:51.801" v="1074" actId="21"/>
          <ac:spMkLst>
            <pc:docMk/>
            <pc:sldMk cId="3617299927" sldId="267"/>
            <ac:spMk id="8" creationId="{B72438BD-2EAB-446A-A3E4-31E377A6C420}"/>
          </ac:spMkLst>
        </pc:spChg>
        <pc:picChg chg="add del">
          <ac:chgData name="Austin Veselka" userId="9c712853460afde8" providerId="LiveId" clId="{3890A667-4D23-4C99-AB62-08BA469DF8AE}" dt="2020-04-10T02:16:38.150" v="1097"/>
          <ac:picMkLst>
            <pc:docMk/>
            <pc:sldMk cId="3617299927" sldId="267"/>
            <ac:picMk id="9218" creationId="{BC77A2DB-580F-4B4C-8B0F-B5153B18A13C}"/>
          </ac:picMkLst>
        </pc:picChg>
        <pc:picChg chg="add mod">
          <ac:chgData name="Austin Veselka" userId="9c712853460afde8" providerId="LiveId" clId="{3890A667-4D23-4C99-AB62-08BA469DF8AE}" dt="2020-04-10T02:17:54.700" v="1101" actId="1076"/>
          <ac:picMkLst>
            <pc:docMk/>
            <pc:sldMk cId="3617299927" sldId="267"/>
            <ac:picMk id="9220" creationId="{7BAD6E08-CCDF-413F-89BD-211B41D843F7}"/>
          </ac:picMkLst>
        </pc:picChg>
      </pc:sldChg>
      <pc:sldChg chg="addSp delSp modSp add mod modClrScheme chgLayout">
        <pc:chgData name="Austin Veselka" userId="9c712853460afde8" providerId="LiveId" clId="{3890A667-4D23-4C99-AB62-08BA469DF8AE}" dt="2020-04-10T02:40:08.382" v="1480" actId="20577"/>
        <pc:sldMkLst>
          <pc:docMk/>
          <pc:sldMk cId="1385869796" sldId="268"/>
        </pc:sldMkLst>
        <pc:spChg chg="del">
          <ac:chgData name="Austin Veselka" userId="9c712853460afde8" providerId="LiveId" clId="{3890A667-4D23-4C99-AB62-08BA469DF8AE}" dt="2020-04-10T02:18:50.516" v="1103" actId="26606"/>
          <ac:spMkLst>
            <pc:docMk/>
            <pc:sldMk cId="1385869796" sldId="268"/>
            <ac:spMk id="2" creationId="{DDC543F2-7E5F-4D7D-8E01-A4892E159454}"/>
          </ac:spMkLst>
        </pc:spChg>
        <pc:spChg chg="add mod">
          <ac:chgData name="Austin Veselka" userId="9c712853460afde8" providerId="LiveId" clId="{3890A667-4D23-4C99-AB62-08BA469DF8AE}" dt="2020-04-10T02:40:08.382" v="1480" actId="20577"/>
          <ac:spMkLst>
            <pc:docMk/>
            <pc:sldMk cId="1385869796" sldId="268"/>
            <ac:spMk id="3" creationId="{5A014F53-F4BB-41F4-918C-697CD2423632}"/>
          </ac:spMkLst>
        </pc:spChg>
      </pc:sldChg>
      <pc:sldChg chg="addSp delSp modSp add del mod modClrScheme chgLayout">
        <pc:chgData name="Austin Veselka" userId="9c712853460afde8" providerId="LiveId" clId="{3890A667-4D23-4C99-AB62-08BA469DF8AE}" dt="2020-04-10T02:31:03.850" v="1219" actId="2696"/>
        <pc:sldMkLst>
          <pc:docMk/>
          <pc:sldMk cId="1069259987" sldId="269"/>
        </pc:sldMkLst>
        <pc:spChg chg="add mod">
          <ac:chgData name="Austin Veselka" userId="9c712853460afde8" providerId="LiveId" clId="{3890A667-4D23-4C99-AB62-08BA469DF8AE}" dt="2020-04-10T02:26:25.625" v="1197" actId="14100"/>
          <ac:spMkLst>
            <pc:docMk/>
            <pc:sldMk cId="1069259987" sldId="269"/>
            <ac:spMk id="2" creationId="{B0D675DF-6185-4AD0-859B-610850B36968}"/>
          </ac:spMkLst>
        </pc:spChg>
        <pc:spChg chg="add del mod">
          <ac:chgData name="Austin Veselka" userId="9c712853460afde8" providerId="LiveId" clId="{3890A667-4D23-4C99-AB62-08BA469DF8AE}" dt="2020-04-10T02:22:57.344" v="1170" actId="21"/>
          <ac:spMkLst>
            <pc:docMk/>
            <pc:sldMk cId="1069259987" sldId="269"/>
            <ac:spMk id="6" creationId="{7582BE72-3A3A-45CF-9412-B02688DD5CB5}"/>
          </ac:spMkLst>
        </pc:spChg>
        <pc:picChg chg="add mod">
          <ac:chgData name="Austin Veselka" userId="9c712853460afde8" providerId="LiveId" clId="{3890A667-4D23-4C99-AB62-08BA469DF8AE}" dt="2020-04-10T02:25:29.156" v="1188" actId="1076"/>
          <ac:picMkLst>
            <pc:docMk/>
            <pc:sldMk cId="1069259987" sldId="269"/>
            <ac:picMk id="3" creationId="{FBFDCA5A-686C-44FA-BDDE-1BC7D452CA01}"/>
          </ac:picMkLst>
        </pc:picChg>
        <pc:picChg chg="add mod">
          <ac:chgData name="Austin Veselka" userId="9c712853460afde8" providerId="LiveId" clId="{3890A667-4D23-4C99-AB62-08BA469DF8AE}" dt="2020-04-10T02:28:52.348" v="1205" actId="14100"/>
          <ac:picMkLst>
            <pc:docMk/>
            <pc:sldMk cId="1069259987" sldId="269"/>
            <ac:picMk id="5" creationId="{7CAF29F1-6411-4E06-A37D-F26F66DA1E94}"/>
          </ac:picMkLst>
        </pc:picChg>
      </pc:sldChg>
      <pc:sldChg chg="addSp modSp add addCm delCm">
        <pc:chgData name="Austin Veselka" userId="9c712853460afde8" providerId="LiveId" clId="{3890A667-4D23-4C99-AB62-08BA469DF8AE}" dt="2020-04-10T02:40:47.668" v="1481" actId="1592"/>
        <pc:sldMkLst>
          <pc:docMk/>
          <pc:sldMk cId="1548210929" sldId="270"/>
        </pc:sldMkLst>
        <pc:spChg chg="add mod">
          <ac:chgData name="Austin Veselka" userId="9c712853460afde8" providerId="LiveId" clId="{3890A667-4D23-4C99-AB62-08BA469DF8AE}" dt="2020-04-10T02:30:54.876" v="1218" actId="14100"/>
          <ac:spMkLst>
            <pc:docMk/>
            <pc:sldMk cId="1548210929" sldId="270"/>
            <ac:spMk id="3" creationId="{02A81481-ADDE-4391-B23C-8037EEE18D6D}"/>
          </ac:spMkLst>
        </pc:spChg>
        <pc:picChg chg="add mod">
          <ac:chgData name="Austin Veselka" userId="9c712853460afde8" providerId="LiveId" clId="{3890A667-4D23-4C99-AB62-08BA469DF8AE}" dt="2020-04-10T02:30:08.556" v="1210" actId="1076"/>
          <ac:picMkLst>
            <pc:docMk/>
            <pc:sldMk cId="1548210929" sldId="270"/>
            <ac:picMk id="2" creationId="{9220169A-F45E-41FD-A9EA-9B62FCF014F8}"/>
          </ac:picMkLst>
        </pc:picChg>
      </pc:sldChg>
      <pc:sldChg chg="addSp modSp add">
        <pc:chgData name="Austin Veselka" userId="9c712853460afde8" providerId="LiveId" clId="{3890A667-4D23-4C99-AB62-08BA469DF8AE}" dt="2020-04-10T02:33:33.514" v="1276" actId="20577"/>
        <pc:sldMkLst>
          <pc:docMk/>
          <pc:sldMk cId="1288316940" sldId="271"/>
        </pc:sldMkLst>
        <pc:spChg chg="add mod">
          <ac:chgData name="Austin Veselka" userId="9c712853460afde8" providerId="LiveId" clId="{3890A667-4D23-4C99-AB62-08BA469DF8AE}" dt="2020-04-10T02:33:33.514" v="1276" actId="20577"/>
          <ac:spMkLst>
            <pc:docMk/>
            <pc:sldMk cId="1288316940" sldId="271"/>
            <ac:spMk id="3" creationId="{05067FBE-B1D7-4D67-8C17-AB6CA1F5827E}"/>
          </ac:spMkLst>
        </pc:spChg>
        <pc:picChg chg="add mod">
          <ac:chgData name="Austin Veselka" userId="9c712853460afde8" providerId="LiveId" clId="{3890A667-4D23-4C99-AB62-08BA469DF8AE}" dt="2020-04-10T02:31:49.036" v="1227" actId="1076"/>
          <ac:picMkLst>
            <pc:docMk/>
            <pc:sldMk cId="1288316940" sldId="271"/>
            <ac:picMk id="2" creationId="{6CF463A8-CE72-489F-A7B5-E5AB04341596}"/>
          </ac:picMkLst>
        </pc:picChg>
      </pc:sldChg>
      <pc:sldChg chg="addSp modSp add ord">
        <pc:chgData name="Austin Veselka" userId="9c712853460afde8" providerId="LiveId" clId="{3890A667-4D23-4C99-AB62-08BA469DF8AE}" dt="2020-04-10T02:38:51.681" v="1472"/>
        <pc:sldMkLst>
          <pc:docMk/>
          <pc:sldMk cId="1137679078" sldId="272"/>
        </pc:sldMkLst>
        <pc:spChg chg="add mod">
          <ac:chgData name="Austin Veselka" userId="9c712853460afde8" providerId="LiveId" clId="{3890A667-4D23-4C99-AB62-08BA469DF8AE}" dt="2020-04-10T02:36:45.192" v="1452" actId="20577"/>
          <ac:spMkLst>
            <pc:docMk/>
            <pc:sldMk cId="1137679078" sldId="272"/>
            <ac:spMk id="3" creationId="{3BA96856-C493-4C6C-B429-9114D45F668D}"/>
          </ac:spMkLst>
        </pc:spChg>
        <pc:picChg chg="add mod">
          <ac:chgData name="Austin Veselka" userId="9c712853460afde8" providerId="LiveId" clId="{3890A667-4D23-4C99-AB62-08BA469DF8AE}" dt="2020-04-10T02:34:14.143" v="1282" actId="1076"/>
          <ac:picMkLst>
            <pc:docMk/>
            <pc:sldMk cId="1137679078" sldId="272"/>
            <ac:picMk id="2" creationId="{A5238DFC-432D-4540-91EC-07601F676583}"/>
          </ac:picMkLst>
        </pc:picChg>
      </pc:sldChg>
      <pc:sldChg chg="addSp modSp add">
        <pc:chgData name="Austin Veselka" userId="9c712853460afde8" providerId="LiveId" clId="{3890A667-4D23-4C99-AB62-08BA469DF8AE}" dt="2020-04-10T02:38:09.517" v="1468" actId="1076"/>
        <pc:sldMkLst>
          <pc:docMk/>
          <pc:sldMk cId="3245918750" sldId="273"/>
        </pc:sldMkLst>
        <pc:spChg chg="add mod">
          <ac:chgData name="Austin Veselka" userId="9c712853460afde8" providerId="LiveId" clId="{3890A667-4D23-4C99-AB62-08BA469DF8AE}" dt="2020-04-10T02:38:09.517" v="1468" actId="1076"/>
          <ac:spMkLst>
            <pc:docMk/>
            <pc:sldMk cId="3245918750" sldId="273"/>
            <ac:spMk id="3" creationId="{48939258-E06D-4E44-A98C-D6CB5D040A6A}"/>
          </ac:spMkLst>
        </pc:spChg>
        <pc:picChg chg="add mod">
          <ac:chgData name="Austin Veselka" userId="9c712853460afde8" providerId="LiveId" clId="{3890A667-4D23-4C99-AB62-08BA469DF8AE}" dt="2020-04-10T02:37:27.323" v="1458" actId="1076"/>
          <ac:picMkLst>
            <pc:docMk/>
            <pc:sldMk cId="3245918750" sldId="273"/>
            <ac:picMk id="2" creationId="{7C5587EA-FAF5-426E-AACB-FC73053DE517}"/>
          </ac:picMkLst>
        </pc:picChg>
      </pc:sldChg>
      <pc:sldChg chg="addSp delSp modSp add mod modClrScheme chgLayout">
        <pc:chgData name="Austin Veselka" userId="9c712853460afde8" providerId="LiveId" clId="{3890A667-4D23-4C99-AB62-08BA469DF8AE}" dt="2020-04-10T03:10:41.195" v="2409" actId="20577"/>
        <pc:sldMkLst>
          <pc:docMk/>
          <pc:sldMk cId="3606170961" sldId="274"/>
        </pc:sldMkLst>
        <pc:spChg chg="add mod">
          <ac:chgData name="Austin Veselka" userId="9c712853460afde8" providerId="LiveId" clId="{3890A667-4D23-4C99-AB62-08BA469DF8AE}" dt="2020-04-10T03:06:43.629" v="2395" actId="20577"/>
          <ac:spMkLst>
            <pc:docMk/>
            <pc:sldMk cId="3606170961" sldId="274"/>
            <ac:spMk id="2" creationId="{64D77D7B-9E2E-45AA-A3C5-7D41800A74E5}"/>
          </ac:spMkLst>
        </pc:spChg>
        <pc:spChg chg="add del mod">
          <ac:chgData name="Austin Veselka" userId="9c712853460afde8" providerId="LiveId" clId="{3890A667-4D23-4C99-AB62-08BA469DF8AE}" dt="2020-04-10T03:03:51.781" v="2354" actId="478"/>
          <ac:spMkLst>
            <pc:docMk/>
            <pc:sldMk cId="3606170961" sldId="274"/>
            <ac:spMk id="3" creationId="{3C917209-C0E9-434C-A58C-701D4E212102}"/>
          </ac:spMkLst>
        </pc:spChg>
        <pc:spChg chg="add mod">
          <ac:chgData name="Austin Veselka" userId="9c712853460afde8" providerId="LiveId" clId="{3890A667-4D23-4C99-AB62-08BA469DF8AE}" dt="2020-04-10T03:09:18.979" v="2400" actId="339"/>
          <ac:spMkLst>
            <pc:docMk/>
            <pc:sldMk cId="3606170961" sldId="274"/>
            <ac:spMk id="4" creationId="{310D8595-86AD-4B70-9890-B7D8DCA0173A}"/>
          </ac:spMkLst>
        </pc:spChg>
        <pc:spChg chg="add mod">
          <ac:chgData name="Austin Veselka" userId="9c712853460afde8" providerId="LiveId" clId="{3890A667-4D23-4C99-AB62-08BA469DF8AE}" dt="2020-04-10T03:07:03.474" v="2397" actId="1076"/>
          <ac:spMkLst>
            <pc:docMk/>
            <pc:sldMk cId="3606170961" sldId="274"/>
            <ac:spMk id="5" creationId="{ECA75C1D-41EB-422F-B26E-1CB52E486DFA}"/>
          </ac:spMkLst>
        </pc:spChg>
        <pc:spChg chg="add del mod">
          <ac:chgData name="Austin Veselka" userId="9c712853460afde8" providerId="LiveId" clId="{3890A667-4D23-4C99-AB62-08BA469DF8AE}" dt="2020-04-10T02:39:08.829" v="1475" actId="21"/>
          <ac:spMkLst>
            <pc:docMk/>
            <pc:sldMk cId="3606170961" sldId="274"/>
            <ac:spMk id="6" creationId="{89622C07-3F7E-417B-A8D6-328521674DE9}"/>
          </ac:spMkLst>
        </pc:spChg>
        <pc:spChg chg="add mod">
          <ac:chgData name="Austin Veselka" userId="9c712853460afde8" providerId="LiveId" clId="{3890A667-4D23-4C99-AB62-08BA469DF8AE}" dt="2020-04-10T03:07:08.272" v="2398" actId="1076"/>
          <ac:spMkLst>
            <pc:docMk/>
            <pc:sldMk cId="3606170961" sldId="274"/>
            <ac:spMk id="7" creationId="{B87A08A1-6886-4153-A12C-5EC270DA606E}"/>
          </ac:spMkLst>
        </pc:spChg>
        <pc:spChg chg="add mod">
          <ac:chgData name="Austin Veselka" userId="9c712853460afde8" providerId="LiveId" clId="{3890A667-4D23-4C99-AB62-08BA469DF8AE}" dt="2020-04-10T03:10:41.195" v="2409" actId="20577"/>
          <ac:spMkLst>
            <pc:docMk/>
            <pc:sldMk cId="3606170961" sldId="274"/>
            <ac:spMk id="8" creationId="{5E53344B-D3CA-4F5C-99B6-01E065B6B266}"/>
          </ac:spMkLst>
        </pc:spChg>
      </pc:sldChg>
      <pc:sldChg chg="addSp delSp add mod modClrScheme chgLayout">
        <pc:chgData name="Austin Veselka" userId="9c712853460afde8" providerId="LiveId" clId="{3890A667-4D23-4C99-AB62-08BA469DF8AE}" dt="2020-04-10T03:15:13.038" v="2413"/>
        <pc:sldMkLst>
          <pc:docMk/>
          <pc:sldMk cId="1386862254" sldId="275"/>
        </pc:sldMkLst>
        <pc:spChg chg="del">
          <ac:chgData name="Austin Veselka" userId="9c712853460afde8" providerId="LiveId" clId="{3890A667-4D23-4C99-AB62-08BA469DF8AE}" dt="2020-04-10T03:14:41.878" v="2411" actId="26606"/>
          <ac:spMkLst>
            <pc:docMk/>
            <pc:sldMk cId="1386862254" sldId="275"/>
            <ac:spMk id="2" creationId="{BBE586CE-550E-4FE8-B8A9-9AC3917A680B}"/>
          </ac:spMkLst>
        </pc:spChg>
        <pc:spChg chg="add">
          <ac:chgData name="Austin Veselka" userId="9c712853460afde8" providerId="LiveId" clId="{3890A667-4D23-4C99-AB62-08BA469DF8AE}" dt="2020-04-10T03:15:00.810" v="2412"/>
          <ac:spMkLst>
            <pc:docMk/>
            <pc:sldMk cId="1386862254" sldId="275"/>
            <ac:spMk id="3" creationId="{E899264D-77AC-4A1D-9265-246A26089002}"/>
          </ac:spMkLst>
        </pc:spChg>
        <pc:picChg chg="add">
          <ac:chgData name="Austin Veselka" userId="9c712853460afde8" providerId="LiveId" clId="{3890A667-4D23-4C99-AB62-08BA469DF8AE}" dt="2020-04-10T03:15:13.038" v="2413"/>
          <ac:picMkLst>
            <pc:docMk/>
            <pc:sldMk cId="1386862254" sldId="275"/>
            <ac:picMk id="4" creationId="{786D5B42-58E0-4E7A-8065-E88804466CDF}"/>
          </ac:picMkLst>
        </pc:picChg>
      </pc:sldChg>
      <pc:sldMasterChg chg="delSldLayout">
        <pc:chgData name="Austin Veselka" userId="9c712853460afde8" providerId="LiveId" clId="{3890A667-4D23-4C99-AB62-08BA469DF8AE}" dt="2020-04-10T01:57:01.835" v="757" actId="2696"/>
        <pc:sldMasterMkLst>
          <pc:docMk/>
          <pc:sldMasterMk cId="3933375674" sldId="2147483678"/>
        </pc:sldMasterMkLst>
        <pc:sldLayoutChg chg="del">
          <pc:chgData name="Austin Veselka" userId="9c712853460afde8" providerId="LiveId" clId="{3890A667-4D23-4C99-AB62-08BA469DF8AE}" dt="2020-04-10T01:57:01.835" v="757" actId="2696"/>
          <pc:sldLayoutMkLst>
            <pc:docMk/>
            <pc:sldMasterMk cId="3933375674" sldId="2147483678"/>
            <pc:sldLayoutMk cId="2004334488" sldId="2147483699"/>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0000" y="1518867"/>
            <a:ext cx="5872000" cy="3454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9600">
                <a:solidFill>
                  <a:srgbClr val="F3F3F3"/>
                </a:solidFill>
                <a:latin typeface="Anton"/>
                <a:ea typeface="Anton"/>
                <a:cs typeface="Anton"/>
                <a:sym typeface="Anton"/>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960000" y="4780100"/>
            <a:ext cx="4513200" cy="579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67">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64672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960133" y="2275800"/>
            <a:ext cx="3679600" cy="230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6000">
                <a:solidFill>
                  <a:srgbClr val="F3F3F3"/>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219825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7"/>
        <p:cNvGrpSpPr/>
        <p:nvPr/>
      </p:nvGrpSpPr>
      <p:grpSpPr>
        <a:xfrm>
          <a:off x="0" y="0"/>
          <a:ext cx="0" cy="0"/>
          <a:chOff x="0" y="0"/>
          <a:chExt cx="0" cy="0"/>
        </a:xfrm>
      </p:grpSpPr>
      <p:sp>
        <p:nvSpPr>
          <p:cNvPr id="38" name="Google Shape;38;p12"/>
          <p:cNvSpPr txBox="1">
            <a:spLocks noGrp="1"/>
          </p:cNvSpPr>
          <p:nvPr>
            <p:ph type="title" hasCustomPrompt="1"/>
          </p:nvPr>
        </p:nvSpPr>
        <p:spPr>
          <a:xfrm>
            <a:off x="415600" y="2750000"/>
            <a:ext cx="11360800" cy="1480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39" name="Google Shape;39;p12"/>
          <p:cNvSpPr txBox="1">
            <a:spLocks noGrp="1"/>
          </p:cNvSpPr>
          <p:nvPr>
            <p:ph type="body" idx="1"/>
          </p:nvPr>
        </p:nvSpPr>
        <p:spPr>
          <a:xfrm>
            <a:off x="415600" y="4340933"/>
            <a:ext cx="11360800" cy="687200"/>
          </a:xfrm>
          <a:prstGeom prst="rect">
            <a:avLst/>
          </a:prstGeom>
        </p:spPr>
        <p:txBody>
          <a:bodyPr spcFirstLastPara="1" wrap="square" lIns="91425" tIns="91425" rIns="91425" bIns="91425" anchor="t" anchorCtr="0">
            <a:noAutofit/>
          </a:bodyPr>
          <a:lstStyle>
            <a:lvl1pPr marL="609585" lvl="0" indent="-406390" algn="ctr">
              <a:spcBef>
                <a:spcPts val="0"/>
              </a:spcBef>
              <a:spcAft>
                <a:spcPts val="0"/>
              </a:spcAft>
              <a:buSzPts val="1200"/>
              <a:buChar char="●"/>
              <a:defRPr sz="1867"/>
            </a:lvl1pPr>
            <a:lvl2pPr marL="1219170" lvl="1" indent="-406390" algn="ctr">
              <a:spcBef>
                <a:spcPts val="2133"/>
              </a:spcBef>
              <a:spcAft>
                <a:spcPts val="0"/>
              </a:spcAft>
              <a:buSzPts val="1200"/>
              <a:buChar char="○"/>
              <a:defRPr/>
            </a:lvl2pPr>
            <a:lvl3pPr marL="1828754" lvl="2" indent="-406390" algn="ctr">
              <a:spcBef>
                <a:spcPts val="2133"/>
              </a:spcBef>
              <a:spcAft>
                <a:spcPts val="0"/>
              </a:spcAft>
              <a:buSzPts val="1200"/>
              <a:buChar char="■"/>
              <a:defRPr/>
            </a:lvl3pPr>
            <a:lvl4pPr marL="2438339" lvl="3" indent="-406390" algn="ctr">
              <a:spcBef>
                <a:spcPts val="2133"/>
              </a:spcBef>
              <a:spcAft>
                <a:spcPts val="0"/>
              </a:spcAft>
              <a:buSzPts val="1200"/>
              <a:buChar char="●"/>
              <a:defRPr/>
            </a:lvl4pPr>
            <a:lvl5pPr marL="3047924" lvl="4" indent="-406390" algn="ctr">
              <a:spcBef>
                <a:spcPts val="2133"/>
              </a:spcBef>
              <a:spcAft>
                <a:spcPts val="0"/>
              </a:spcAft>
              <a:buSzPts val="1200"/>
              <a:buChar char="○"/>
              <a:defRPr/>
            </a:lvl5pPr>
            <a:lvl6pPr marL="3657509" lvl="5" indent="-406390" algn="ctr">
              <a:spcBef>
                <a:spcPts val="2133"/>
              </a:spcBef>
              <a:spcAft>
                <a:spcPts val="0"/>
              </a:spcAft>
              <a:buSzPts val="1200"/>
              <a:buChar char="■"/>
              <a:defRPr/>
            </a:lvl6pPr>
            <a:lvl7pPr marL="4267093" lvl="6" indent="-406390" algn="ctr">
              <a:spcBef>
                <a:spcPts val="2133"/>
              </a:spcBef>
              <a:spcAft>
                <a:spcPts val="0"/>
              </a:spcAft>
              <a:buSzPts val="1200"/>
              <a:buChar char="●"/>
              <a:defRPr/>
            </a:lvl7pPr>
            <a:lvl8pPr marL="4876678" lvl="7" indent="-406390" algn="ctr">
              <a:spcBef>
                <a:spcPts val="2133"/>
              </a:spcBef>
              <a:spcAft>
                <a:spcPts val="0"/>
              </a:spcAft>
              <a:buSzPts val="1200"/>
              <a:buChar char="○"/>
              <a:defRPr/>
            </a:lvl8pPr>
            <a:lvl9pPr marL="5486263" lvl="8" indent="-406390" algn="ctr">
              <a:spcBef>
                <a:spcPts val="2133"/>
              </a:spcBef>
              <a:spcAft>
                <a:spcPts val="2133"/>
              </a:spcAft>
              <a:buSzPts val="1200"/>
              <a:buChar char="■"/>
              <a:defRPr/>
            </a:lvl9pPr>
          </a:lstStyle>
          <a:p>
            <a:pPr lvl="0"/>
            <a:r>
              <a:rPr lang="en-US"/>
              <a:t>Click to edit Master text styles</a:t>
            </a:r>
          </a:p>
        </p:txBody>
      </p:sp>
    </p:spTree>
    <p:extLst>
      <p:ext uri="{BB962C8B-B14F-4D97-AF65-F5344CB8AC3E}">
        <p14:creationId xmlns:p14="http://schemas.microsoft.com/office/powerpoint/2010/main" val="1886665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extLst>
      <p:ext uri="{BB962C8B-B14F-4D97-AF65-F5344CB8AC3E}">
        <p14:creationId xmlns:p14="http://schemas.microsoft.com/office/powerpoint/2010/main" val="2989372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
  <p:cSld name="Agenda">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2015617" y="1936833"/>
            <a:ext cx="3118800" cy="5620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3200" i="0">
                <a:solidFill>
                  <a:srgbClr val="F3F3F3"/>
                </a:solidFill>
              </a:defRPr>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r>
              <a:rPr lang="en-US"/>
              <a:t>Click to edit Master title style</a:t>
            </a:r>
            <a:endParaRPr/>
          </a:p>
        </p:txBody>
      </p:sp>
      <p:sp>
        <p:nvSpPr>
          <p:cNvPr id="43" name="Google Shape;43;p14"/>
          <p:cNvSpPr txBox="1">
            <a:spLocks noGrp="1"/>
          </p:cNvSpPr>
          <p:nvPr>
            <p:ph type="subTitle" idx="1"/>
          </p:nvPr>
        </p:nvSpPr>
        <p:spPr>
          <a:xfrm>
            <a:off x="2015616" y="2372767"/>
            <a:ext cx="311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rgbClr val="F3F3F3"/>
                </a:solidFill>
              </a:defRPr>
            </a:lvl1pPr>
            <a:lvl2pPr lvl="1" rtl="0">
              <a:lnSpc>
                <a:spcPct val="100000"/>
              </a:lnSpc>
              <a:spcBef>
                <a:spcPts val="2133"/>
              </a:spcBef>
              <a:spcAft>
                <a:spcPts val="0"/>
              </a:spcAft>
              <a:buNone/>
              <a:defRPr sz="1867">
                <a:solidFill>
                  <a:srgbClr val="F3F3F3"/>
                </a:solidFill>
              </a:defRPr>
            </a:lvl2pPr>
            <a:lvl3pPr lvl="2" rtl="0">
              <a:lnSpc>
                <a:spcPct val="100000"/>
              </a:lnSpc>
              <a:spcBef>
                <a:spcPts val="2133"/>
              </a:spcBef>
              <a:spcAft>
                <a:spcPts val="0"/>
              </a:spcAft>
              <a:buNone/>
              <a:defRPr sz="1867">
                <a:solidFill>
                  <a:srgbClr val="F3F3F3"/>
                </a:solidFill>
              </a:defRPr>
            </a:lvl3pPr>
            <a:lvl4pPr lvl="3" rtl="0">
              <a:lnSpc>
                <a:spcPct val="100000"/>
              </a:lnSpc>
              <a:spcBef>
                <a:spcPts val="2133"/>
              </a:spcBef>
              <a:spcAft>
                <a:spcPts val="0"/>
              </a:spcAft>
              <a:buNone/>
              <a:defRPr sz="1867">
                <a:solidFill>
                  <a:srgbClr val="F3F3F3"/>
                </a:solidFill>
              </a:defRPr>
            </a:lvl4pPr>
            <a:lvl5pPr lvl="4" rtl="0">
              <a:lnSpc>
                <a:spcPct val="100000"/>
              </a:lnSpc>
              <a:spcBef>
                <a:spcPts val="2133"/>
              </a:spcBef>
              <a:spcAft>
                <a:spcPts val="0"/>
              </a:spcAft>
              <a:buNone/>
              <a:defRPr sz="1867">
                <a:solidFill>
                  <a:srgbClr val="F3F3F3"/>
                </a:solidFill>
              </a:defRPr>
            </a:lvl5pPr>
            <a:lvl6pPr lvl="5" rtl="0">
              <a:lnSpc>
                <a:spcPct val="100000"/>
              </a:lnSpc>
              <a:spcBef>
                <a:spcPts val="2133"/>
              </a:spcBef>
              <a:spcAft>
                <a:spcPts val="0"/>
              </a:spcAft>
              <a:buNone/>
              <a:defRPr sz="1867">
                <a:solidFill>
                  <a:srgbClr val="F3F3F3"/>
                </a:solidFill>
              </a:defRPr>
            </a:lvl6pPr>
            <a:lvl7pPr lvl="6" rtl="0">
              <a:lnSpc>
                <a:spcPct val="100000"/>
              </a:lnSpc>
              <a:spcBef>
                <a:spcPts val="2133"/>
              </a:spcBef>
              <a:spcAft>
                <a:spcPts val="0"/>
              </a:spcAft>
              <a:buNone/>
              <a:defRPr sz="1867">
                <a:solidFill>
                  <a:srgbClr val="F3F3F3"/>
                </a:solidFill>
              </a:defRPr>
            </a:lvl7pPr>
            <a:lvl8pPr lvl="7" rtl="0">
              <a:lnSpc>
                <a:spcPct val="100000"/>
              </a:lnSpc>
              <a:spcBef>
                <a:spcPts val="2133"/>
              </a:spcBef>
              <a:spcAft>
                <a:spcPts val="0"/>
              </a:spcAft>
              <a:buNone/>
              <a:defRPr sz="1867">
                <a:solidFill>
                  <a:srgbClr val="F3F3F3"/>
                </a:solidFill>
              </a:defRPr>
            </a:lvl8pPr>
            <a:lvl9pPr lvl="8"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44" name="Google Shape;44;p14"/>
          <p:cNvSpPr txBox="1">
            <a:spLocks noGrp="1"/>
          </p:cNvSpPr>
          <p:nvPr>
            <p:ph type="title" idx="2"/>
          </p:nvPr>
        </p:nvSpPr>
        <p:spPr>
          <a:xfrm>
            <a:off x="6460649" y="1940351"/>
            <a:ext cx="3118800" cy="562000"/>
          </a:xfrm>
          <a:prstGeom prst="rect">
            <a:avLst/>
          </a:prstGeom>
          <a:noFill/>
          <a:ln>
            <a:noFill/>
          </a:ln>
        </p:spPr>
        <p:txBody>
          <a:bodyPr spcFirstLastPara="1" wrap="square" lIns="0" tIns="0" rIns="0" bIns="0" anchor="ctr" anchorCtr="0">
            <a:noAutofit/>
          </a:bodyPr>
          <a:lstStyle>
            <a:lvl1pPr marR="95998" lvl="0" rtl="0">
              <a:spcBef>
                <a:spcPts val="0"/>
              </a:spcBef>
              <a:spcAft>
                <a:spcPts val="0"/>
              </a:spcAft>
              <a:buSzPts val="1400"/>
              <a:buNone/>
              <a:defRPr sz="3200" i="0">
                <a:solidFill>
                  <a:srgbClr val="F3F3F3"/>
                </a:solidFill>
              </a:defRPr>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
        <p:nvSpPr>
          <p:cNvPr id="45" name="Google Shape;45;p14"/>
          <p:cNvSpPr txBox="1">
            <a:spLocks noGrp="1"/>
          </p:cNvSpPr>
          <p:nvPr>
            <p:ph type="subTitle" idx="3"/>
          </p:nvPr>
        </p:nvSpPr>
        <p:spPr>
          <a:xfrm>
            <a:off x="6460649" y="2376317"/>
            <a:ext cx="311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rgbClr val="F3F3F3"/>
                </a:solidFill>
              </a:defRPr>
            </a:lvl1pPr>
            <a:lvl2pPr lvl="1" rtl="0">
              <a:lnSpc>
                <a:spcPct val="100000"/>
              </a:lnSpc>
              <a:spcBef>
                <a:spcPts val="2133"/>
              </a:spcBef>
              <a:spcAft>
                <a:spcPts val="0"/>
              </a:spcAft>
              <a:buNone/>
              <a:defRPr sz="1867">
                <a:solidFill>
                  <a:srgbClr val="F3F3F3"/>
                </a:solidFill>
              </a:defRPr>
            </a:lvl2pPr>
            <a:lvl3pPr lvl="2" rtl="0">
              <a:lnSpc>
                <a:spcPct val="100000"/>
              </a:lnSpc>
              <a:spcBef>
                <a:spcPts val="2133"/>
              </a:spcBef>
              <a:spcAft>
                <a:spcPts val="0"/>
              </a:spcAft>
              <a:buNone/>
              <a:defRPr sz="1867">
                <a:solidFill>
                  <a:srgbClr val="F3F3F3"/>
                </a:solidFill>
              </a:defRPr>
            </a:lvl3pPr>
            <a:lvl4pPr lvl="3" rtl="0">
              <a:lnSpc>
                <a:spcPct val="100000"/>
              </a:lnSpc>
              <a:spcBef>
                <a:spcPts val="2133"/>
              </a:spcBef>
              <a:spcAft>
                <a:spcPts val="0"/>
              </a:spcAft>
              <a:buNone/>
              <a:defRPr sz="1867">
                <a:solidFill>
                  <a:srgbClr val="F3F3F3"/>
                </a:solidFill>
              </a:defRPr>
            </a:lvl4pPr>
            <a:lvl5pPr lvl="4" rtl="0">
              <a:lnSpc>
                <a:spcPct val="100000"/>
              </a:lnSpc>
              <a:spcBef>
                <a:spcPts val="2133"/>
              </a:spcBef>
              <a:spcAft>
                <a:spcPts val="0"/>
              </a:spcAft>
              <a:buNone/>
              <a:defRPr sz="1867">
                <a:solidFill>
                  <a:srgbClr val="F3F3F3"/>
                </a:solidFill>
              </a:defRPr>
            </a:lvl5pPr>
            <a:lvl6pPr lvl="5" rtl="0">
              <a:lnSpc>
                <a:spcPct val="100000"/>
              </a:lnSpc>
              <a:spcBef>
                <a:spcPts val="2133"/>
              </a:spcBef>
              <a:spcAft>
                <a:spcPts val="0"/>
              </a:spcAft>
              <a:buNone/>
              <a:defRPr sz="1867">
                <a:solidFill>
                  <a:srgbClr val="F3F3F3"/>
                </a:solidFill>
              </a:defRPr>
            </a:lvl6pPr>
            <a:lvl7pPr lvl="6" rtl="0">
              <a:lnSpc>
                <a:spcPct val="100000"/>
              </a:lnSpc>
              <a:spcBef>
                <a:spcPts val="2133"/>
              </a:spcBef>
              <a:spcAft>
                <a:spcPts val="0"/>
              </a:spcAft>
              <a:buNone/>
              <a:defRPr sz="1867">
                <a:solidFill>
                  <a:srgbClr val="F3F3F3"/>
                </a:solidFill>
              </a:defRPr>
            </a:lvl7pPr>
            <a:lvl8pPr lvl="7" rtl="0">
              <a:lnSpc>
                <a:spcPct val="100000"/>
              </a:lnSpc>
              <a:spcBef>
                <a:spcPts val="2133"/>
              </a:spcBef>
              <a:spcAft>
                <a:spcPts val="0"/>
              </a:spcAft>
              <a:buNone/>
              <a:defRPr sz="1867">
                <a:solidFill>
                  <a:srgbClr val="F3F3F3"/>
                </a:solidFill>
              </a:defRPr>
            </a:lvl8pPr>
            <a:lvl9pPr lvl="8"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46" name="Google Shape;46;p14"/>
          <p:cNvSpPr txBox="1">
            <a:spLocks noGrp="1"/>
          </p:cNvSpPr>
          <p:nvPr>
            <p:ph type="title" idx="4"/>
          </p:nvPr>
        </p:nvSpPr>
        <p:spPr>
          <a:xfrm>
            <a:off x="3691084" y="3836600"/>
            <a:ext cx="3118800" cy="5620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3200" i="0">
                <a:solidFill>
                  <a:srgbClr val="F3F3F3"/>
                </a:solidFill>
              </a:defRPr>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r>
              <a:rPr lang="en-US"/>
              <a:t>Click to edit Master title style</a:t>
            </a:r>
            <a:endParaRPr/>
          </a:p>
        </p:txBody>
      </p:sp>
      <p:sp>
        <p:nvSpPr>
          <p:cNvPr id="47" name="Google Shape;47;p14"/>
          <p:cNvSpPr txBox="1">
            <a:spLocks noGrp="1"/>
          </p:cNvSpPr>
          <p:nvPr>
            <p:ph type="subTitle" idx="5"/>
          </p:nvPr>
        </p:nvSpPr>
        <p:spPr>
          <a:xfrm>
            <a:off x="3691083" y="4272533"/>
            <a:ext cx="3118800" cy="85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solidFill>
                  <a:srgbClr val="F3F3F3"/>
                </a:solidFill>
              </a:defRPr>
            </a:lvl1pPr>
            <a:lvl2pPr lvl="1" rtl="0">
              <a:spcBef>
                <a:spcPts val="2133"/>
              </a:spcBef>
              <a:spcAft>
                <a:spcPts val="0"/>
              </a:spcAft>
              <a:buNone/>
              <a:defRPr sz="1867">
                <a:solidFill>
                  <a:srgbClr val="F3F3F3"/>
                </a:solidFill>
              </a:defRPr>
            </a:lvl2pPr>
            <a:lvl3pPr lvl="2" rtl="0">
              <a:spcBef>
                <a:spcPts val="2133"/>
              </a:spcBef>
              <a:spcAft>
                <a:spcPts val="0"/>
              </a:spcAft>
              <a:buNone/>
              <a:defRPr sz="1867">
                <a:solidFill>
                  <a:srgbClr val="F3F3F3"/>
                </a:solidFill>
              </a:defRPr>
            </a:lvl3pPr>
            <a:lvl4pPr lvl="3" rtl="0">
              <a:spcBef>
                <a:spcPts val="2133"/>
              </a:spcBef>
              <a:spcAft>
                <a:spcPts val="0"/>
              </a:spcAft>
              <a:buNone/>
              <a:defRPr sz="1867">
                <a:solidFill>
                  <a:srgbClr val="F3F3F3"/>
                </a:solidFill>
              </a:defRPr>
            </a:lvl4pPr>
            <a:lvl5pPr lvl="4" rtl="0">
              <a:spcBef>
                <a:spcPts val="2133"/>
              </a:spcBef>
              <a:spcAft>
                <a:spcPts val="0"/>
              </a:spcAft>
              <a:buNone/>
              <a:defRPr sz="1867">
                <a:solidFill>
                  <a:srgbClr val="F3F3F3"/>
                </a:solidFill>
              </a:defRPr>
            </a:lvl5pPr>
            <a:lvl6pPr lvl="5" rtl="0">
              <a:spcBef>
                <a:spcPts val="2133"/>
              </a:spcBef>
              <a:spcAft>
                <a:spcPts val="0"/>
              </a:spcAft>
              <a:buNone/>
              <a:defRPr sz="1867">
                <a:solidFill>
                  <a:srgbClr val="F3F3F3"/>
                </a:solidFill>
              </a:defRPr>
            </a:lvl6pPr>
            <a:lvl7pPr lvl="6" rtl="0">
              <a:spcBef>
                <a:spcPts val="2133"/>
              </a:spcBef>
              <a:spcAft>
                <a:spcPts val="0"/>
              </a:spcAft>
              <a:buNone/>
              <a:defRPr sz="1867">
                <a:solidFill>
                  <a:srgbClr val="F3F3F3"/>
                </a:solidFill>
              </a:defRPr>
            </a:lvl7pPr>
            <a:lvl8pPr lvl="7" rtl="0">
              <a:spcBef>
                <a:spcPts val="2133"/>
              </a:spcBef>
              <a:spcAft>
                <a:spcPts val="0"/>
              </a:spcAft>
              <a:buNone/>
              <a:defRPr sz="1867">
                <a:solidFill>
                  <a:srgbClr val="F3F3F3"/>
                </a:solidFill>
              </a:defRPr>
            </a:lvl8pPr>
            <a:lvl9pPr lvl="8" rtl="0">
              <a:spcBef>
                <a:spcPts val="2133"/>
              </a:spcBef>
              <a:spcAft>
                <a:spcPts val="2133"/>
              </a:spcAft>
              <a:buNone/>
              <a:defRPr sz="1867">
                <a:solidFill>
                  <a:srgbClr val="F3F3F3"/>
                </a:solidFill>
              </a:defRPr>
            </a:lvl9pPr>
          </a:lstStyle>
          <a:p>
            <a:r>
              <a:rPr lang="en-US"/>
              <a:t>Click to edit Master subtitle style</a:t>
            </a:r>
            <a:endParaRPr/>
          </a:p>
        </p:txBody>
      </p:sp>
      <p:sp>
        <p:nvSpPr>
          <p:cNvPr id="48" name="Google Shape;48;p14"/>
          <p:cNvSpPr txBox="1">
            <a:spLocks noGrp="1"/>
          </p:cNvSpPr>
          <p:nvPr>
            <p:ph type="title" idx="6"/>
          </p:nvPr>
        </p:nvSpPr>
        <p:spPr>
          <a:xfrm>
            <a:off x="8134100" y="3837443"/>
            <a:ext cx="3118800" cy="562000"/>
          </a:xfrm>
          <a:prstGeom prst="rect">
            <a:avLst/>
          </a:prstGeom>
          <a:noFill/>
          <a:ln>
            <a:noFill/>
          </a:ln>
        </p:spPr>
        <p:txBody>
          <a:bodyPr spcFirstLastPara="1" wrap="square" lIns="0" tIns="0" rIns="0" bIns="0" anchor="ctr" anchorCtr="0">
            <a:noAutofit/>
          </a:bodyPr>
          <a:lstStyle>
            <a:lvl1pPr marR="95998" lvl="0" rtl="0">
              <a:spcBef>
                <a:spcPts val="0"/>
              </a:spcBef>
              <a:spcAft>
                <a:spcPts val="0"/>
              </a:spcAft>
              <a:buSzPts val="1400"/>
              <a:buNone/>
              <a:defRPr sz="3200" i="0">
                <a:solidFill>
                  <a:srgbClr val="F3F3F3"/>
                </a:solidFill>
              </a:defRPr>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
        <p:nvSpPr>
          <p:cNvPr id="49" name="Google Shape;49;p14"/>
          <p:cNvSpPr txBox="1">
            <a:spLocks noGrp="1"/>
          </p:cNvSpPr>
          <p:nvPr>
            <p:ph type="subTitle" idx="7"/>
          </p:nvPr>
        </p:nvSpPr>
        <p:spPr>
          <a:xfrm>
            <a:off x="8134100" y="4273409"/>
            <a:ext cx="3118800" cy="85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solidFill>
                  <a:srgbClr val="F3F3F3"/>
                </a:solidFill>
              </a:defRPr>
            </a:lvl1pPr>
            <a:lvl2pPr lvl="1" rtl="0">
              <a:spcBef>
                <a:spcPts val="2133"/>
              </a:spcBef>
              <a:spcAft>
                <a:spcPts val="0"/>
              </a:spcAft>
              <a:buNone/>
              <a:defRPr sz="1867">
                <a:solidFill>
                  <a:srgbClr val="F3F3F3"/>
                </a:solidFill>
              </a:defRPr>
            </a:lvl2pPr>
            <a:lvl3pPr lvl="2" rtl="0">
              <a:spcBef>
                <a:spcPts val="2133"/>
              </a:spcBef>
              <a:spcAft>
                <a:spcPts val="0"/>
              </a:spcAft>
              <a:buNone/>
              <a:defRPr sz="1867">
                <a:solidFill>
                  <a:srgbClr val="F3F3F3"/>
                </a:solidFill>
              </a:defRPr>
            </a:lvl3pPr>
            <a:lvl4pPr lvl="3" rtl="0">
              <a:spcBef>
                <a:spcPts val="2133"/>
              </a:spcBef>
              <a:spcAft>
                <a:spcPts val="0"/>
              </a:spcAft>
              <a:buNone/>
              <a:defRPr sz="1867">
                <a:solidFill>
                  <a:srgbClr val="F3F3F3"/>
                </a:solidFill>
              </a:defRPr>
            </a:lvl4pPr>
            <a:lvl5pPr lvl="4" rtl="0">
              <a:spcBef>
                <a:spcPts val="2133"/>
              </a:spcBef>
              <a:spcAft>
                <a:spcPts val="0"/>
              </a:spcAft>
              <a:buNone/>
              <a:defRPr sz="1867">
                <a:solidFill>
                  <a:srgbClr val="F3F3F3"/>
                </a:solidFill>
              </a:defRPr>
            </a:lvl5pPr>
            <a:lvl6pPr lvl="5" rtl="0">
              <a:spcBef>
                <a:spcPts val="2133"/>
              </a:spcBef>
              <a:spcAft>
                <a:spcPts val="0"/>
              </a:spcAft>
              <a:buNone/>
              <a:defRPr sz="1867">
                <a:solidFill>
                  <a:srgbClr val="F3F3F3"/>
                </a:solidFill>
              </a:defRPr>
            </a:lvl6pPr>
            <a:lvl7pPr lvl="6" rtl="0">
              <a:spcBef>
                <a:spcPts val="2133"/>
              </a:spcBef>
              <a:spcAft>
                <a:spcPts val="0"/>
              </a:spcAft>
              <a:buNone/>
              <a:defRPr sz="1867">
                <a:solidFill>
                  <a:srgbClr val="F3F3F3"/>
                </a:solidFill>
              </a:defRPr>
            </a:lvl7pPr>
            <a:lvl8pPr lvl="7" rtl="0">
              <a:spcBef>
                <a:spcPts val="2133"/>
              </a:spcBef>
              <a:spcAft>
                <a:spcPts val="0"/>
              </a:spcAft>
              <a:buNone/>
              <a:defRPr sz="1867">
                <a:solidFill>
                  <a:srgbClr val="F3F3F3"/>
                </a:solidFill>
              </a:defRPr>
            </a:lvl8pPr>
            <a:lvl9pPr lvl="8" rtl="0">
              <a:spcBef>
                <a:spcPts val="2133"/>
              </a:spcBef>
              <a:spcAft>
                <a:spcPts val="2133"/>
              </a:spcAft>
              <a:buNone/>
              <a:defRPr sz="1867">
                <a:solidFill>
                  <a:srgbClr val="F3F3F3"/>
                </a:solidFill>
              </a:defRPr>
            </a:lvl9pPr>
          </a:lstStyle>
          <a:p>
            <a:r>
              <a:rPr lang="en-US"/>
              <a:t>Click to edit Master subtitle style</a:t>
            </a:r>
            <a:endParaRPr/>
          </a:p>
        </p:txBody>
      </p:sp>
      <p:sp>
        <p:nvSpPr>
          <p:cNvPr id="50" name="Google Shape;50;p14"/>
          <p:cNvSpPr txBox="1">
            <a:spLocks noGrp="1"/>
          </p:cNvSpPr>
          <p:nvPr>
            <p:ph type="title" idx="8" hasCustomPrompt="1"/>
          </p:nvPr>
        </p:nvSpPr>
        <p:spPr>
          <a:xfrm>
            <a:off x="2612449" y="4219067"/>
            <a:ext cx="800000" cy="5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200">
                <a:solidFill>
                  <a:srgbClr val="F3F3F3"/>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51" name="Google Shape;51;p14"/>
          <p:cNvSpPr txBox="1">
            <a:spLocks noGrp="1"/>
          </p:cNvSpPr>
          <p:nvPr>
            <p:ph type="title" idx="9" hasCustomPrompt="1"/>
          </p:nvPr>
        </p:nvSpPr>
        <p:spPr>
          <a:xfrm>
            <a:off x="939116" y="2307133"/>
            <a:ext cx="800000" cy="5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200">
                <a:solidFill>
                  <a:srgbClr val="F3F3F3"/>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52" name="Google Shape;52;p14"/>
          <p:cNvSpPr txBox="1">
            <a:spLocks noGrp="1"/>
          </p:cNvSpPr>
          <p:nvPr>
            <p:ph type="title" idx="13" hasCustomPrompt="1"/>
          </p:nvPr>
        </p:nvSpPr>
        <p:spPr>
          <a:xfrm>
            <a:off x="7072000" y="4244843"/>
            <a:ext cx="800000" cy="5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200">
                <a:solidFill>
                  <a:srgbClr val="F3F3F3"/>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53" name="Google Shape;53;p14"/>
          <p:cNvSpPr txBox="1">
            <a:spLocks noGrp="1"/>
          </p:cNvSpPr>
          <p:nvPr>
            <p:ph type="title" idx="14" hasCustomPrompt="1"/>
          </p:nvPr>
        </p:nvSpPr>
        <p:spPr>
          <a:xfrm>
            <a:off x="5398549" y="2292284"/>
            <a:ext cx="800000" cy="5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200">
                <a:solidFill>
                  <a:srgbClr val="F3F3F3"/>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Tree>
    <p:extLst>
      <p:ext uri="{BB962C8B-B14F-4D97-AF65-F5344CB8AC3E}">
        <p14:creationId xmlns:p14="http://schemas.microsoft.com/office/powerpoint/2010/main" val="1728554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ubTitle" idx="1"/>
          </p:nvPr>
        </p:nvSpPr>
        <p:spPr>
          <a:xfrm>
            <a:off x="2301233" y="2525767"/>
            <a:ext cx="2944800" cy="93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867">
                <a:solidFill>
                  <a:srgbClr val="F3F3F3"/>
                </a:solidFill>
              </a:defRPr>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56" name="Google Shape;56;p15"/>
          <p:cNvSpPr txBox="1">
            <a:spLocks noGrp="1"/>
          </p:cNvSpPr>
          <p:nvPr>
            <p:ph type="subTitle" idx="2"/>
          </p:nvPr>
        </p:nvSpPr>
        <p:spPr>
          <a:xfrm>
            <a:off x="7737999" y="2525767"/>
            <a:ext cx="2944800" cy="93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867">
                <a:solidFill>
                  <a:srgbClr val="F3F3F3"/>
                </a:solidFill>
              </a:defRPr>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57" name="Google Shape;57;p15"/>
          <p:cNvSpPr txBox="1">
            <a:spLocks noGrp="1"/>
          </p:cNvSpPr>
          <p:nvPr>
            <p:ph type="subTitle" idx="3"/>
          </p:nvPr>
        </p:nvSpPr>
        <p:spPr>
          <a:xfrm>
            <a:off x="2301233" y="4655267"/>
            <a:ext cx="2944800" cy="93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867">
                <a:solidFill>
                  <a:srgbClr val="F3F3F3"/>
                </a:solidFill>
              </a:defRPr>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58" name="Google Shape;58;p15"/>
          <p:cNvSpPr txBox="1">
            <a:spLocks noGrp="1"/>
          </p:cNvSpPr>
          <p:nvPr>
            <p:ph type="subTitle" idx="4"/>
          </p:nvPr>
        </p:nvSpPr>
        <p:spPr>
          <a:xfrm>
            <a:off x="7737999" y="4655267"/>
            <a:ext cx="2944800" cy="93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867">
                <a:solidFill>
                  <a:srgbClr val="F3F3F3"/>
                </a:solidFill>
              </a:defRPr>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59" name="Google Shape;59;p15"/>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4000">
                <a:solidFill>
                  <a:srgbClr val="F3F3F3"/>
                </a:solidFill>
              </a:defRPr>
            </a:lvl1pPr>
            <a:lvl2pPr lvl="1" algn="ctr" rtl="0">
              <a:spcBef>
                <a:spcPts val="0"/>
              </a:spcBef>
              <a:spcAft>
                <a:spcPts val="0"/>
              </a:spcAft>
              <a:buClr>
                <a:srgbClr val="F3F3F3"/>
              </a:buClr>
              <a:buSzPts val="3000"/>
              <a:buNone/>
              <a:defRPr sz="4000">
                <a:solidFill>
                  <a:srgbClr val="F3F3F3"/>
                </a:solidFill>
              </a:defRPr>
            </a:lvl2pPr>
            <a:lvl3pPr lvl="2" algn="ctr" rtl="0">
              <a:spcBef>
                <a:spcPts val="0"/>
              </a:spcBef>
              <a:spcAft>
                <a:spcPts val="0"/>
              </a:spcAft>
              <a:buClr>
                <a:srgbClr val="F3F3F3"/>
              </a:buClr>
              <a:buSzPts val="3000"/>
              <a:buNone/>
              <a:defRPr sz="4000">
                <a:solidFill>
                  <a:srgbClr val="F3F3F3"/>
                </a:solidFill>
              </a:defRPr>
            </a:lvl3pPr>
            <a:lvl4pPr lvl="3" algn="ctr" rtl="0">
              <a:spcBef>
                <a:spcPts val="0"/>
              </a:spcBef>
              <a:spcAft>
                <a:spcPts val="0"/>
              </a:spcAft>
              <a:buClr>
                <a:srgbClr val="F3F3F3"/>
              </a:buClr>
              <a:buSzPts val="3000"/>
              <a:buNone/>
              <a:defRPr sz="4000">
                <a:solidFill>
                  <a:srgbClr val="F3F3F3"/>
                </a:solidFill>
              </a:defRPr>
            </a:lvl4pPr>
            <a:lvl5pPr lvl="4" algn="ctr" rtl="0">
              <a:spcBef>
                <a:spcPts val="0"/>
              </a:spcBef>
              <a:spcAft>
                <a:spcPts val="0"/>
              </a:spcAft>
              <a:buClr>
                <a:srgbClr val="F3F3F3"/>
              </a:buClr>
              <a:buSzPts val="3000"/>
              <a:buNone/>
              <a:defRPr sz="4000">
                <a:solidFill>
                  <a:srgbClr val="F3F3F3"/>
                </a:solidFill>
              </a:defRPr>
            </a:lvl5pPr>
            <a:lvl6pPr lvl="5" algn="ctr" rtl="0">
              <a:spcBef>
                <a:spcPts val="0"/>
              </a:spcBef>
              <a:spcAft>
                <a:spcPts val="0"/>
              </a:spcAft>
              <a:buClr>
                <a:srgbClr val="F3F3F3"/>
              </a:buClr>
              <a:buSzPts val="3000"/>
              <a:buNone/>
              <a:defRPr sz="4000">
                <a:solidFill>
                  <a:srgbClr val="F3F3F3"/>
                </a:solidFill>
              </a:defRPr>
            </a:lvl6pPr>
            <a:lvl7pPr lvl="6" algn="ctr" rtl="0">
              <a:spcBef>
                <a:spcPts val="0"/>
              </a:spcBef>
              <a:spcAft>
                <a:spcPts val="0"/>
              </a:spcAft>
              <a:buClr>
                <a:srgbClr val="F3F3F3"/>
              </a:buClr>
              <a:buSzPts val="3000"/>
              <a:buNone/>
              <a:defRPr sz="4000">
                <a:solidFill>
                  <a:srgbClr val="F3F3F3"/>
                </a:solidFill>
              </a:defRPr>
            </a:lvl7pPr>
            <a:lvl8pPr lvl="7" algn="ctr" rtl="0">
              <a:spcBef>
                <a:spcPts val="0"/>
              </a:spcBef>
              <a:spcAft>
                <a:spcPts val="0"/>
              </a:spcAft>
              <a:buClr>
                <a:srgbClr val="F3F3F3"/>
              </a:buClr>
              <a:buSzPts val="3000"/>
              <a:buNone/>
              <a:defRPr sz="4000">
                <a:solidFill>
                  <a:srgbClr val="F3F3F3"/>
                </a:solidFill>
              </a:defRPr>
            </a:lvl8pPr>
            <a:lvl9pPr lvl="8" algn="ctr" rtl="0">
              <a:spcBef>
                <a:spcPts val="0"/>
              </a:spcBef>
              <a:spcAft>
                <a:spcPts val="0"/>
              </a:spcAft>
              <a:buClr>
                <a:srgbClr val="F3F3F3"/>
              </a:buClr>
              <a:buSzPts val="3000"/>
              <a:buNone/>
              <a:defRPr sz="40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3324142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1293051" y="3506867"/>
            <a:ext cx="2950800" cy="145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62" name="Google Shape;62;p16"/>
          <p:cNvSpPr txBox="1">
            <a:spLocks noGrp="1"/>
          </p:cNvSpPr>
          <p:nvPr>
            <p:ph type="subTitle" idx="2"/>
          </p:nvPr>
        </p:nvSpPr>
        <p:spPr>
          <a:xfrm>
            <a:off x="7948151" y="3506867"/>
            <a:ext cx="2950800" cy="145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63" name="Google Shape;63;p16"/>
          <p:cNvSpPr txBox="1">
            <a:spLocks noGrp="1"/>
          </p:cNvSpPr>
          <p:nvPr>
            <p:ph type="subTitle" idx="3"/>
          </p:nvPr>
        </p:nvSpPr>
        <p:spPr>
          <a:xfrm>
            <a:off x="4620017" y="3506867"/>
            <a:ext cx="2950800" cy="145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64" name="Google Shape;64;p16"/>
          <p:cNvSpPr txBox="1">
            <a:spLocks noGrp="1"/>
          </p:cNvSpPr>
          <p:nvPr>
            <p:ph type="title"/>
          </p:nvPr>
        </p:nvSpPr>
        <p:spPr>
          <a:xfrm>
            <a:off x="1280151" y="4965267"/>
            <a:ext cx="2052400" cy="5356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2400"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65" name="Google Shape;65;p16"/>
          <p:cNvSpPr txBox="1">
            <a:spLocks noGrp="1"/>
          </p:cNvSpPr>
          <p:nvPr>
            <p:ph type="title" idx="4"/>
          </p:nvPr>
        </p:nvSpPr>
        <p:spPr>
          <a:xfrm>
            <a:off x="8838251" y="4965267"/>
            <a:ext cx="2052400" cy="5356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2400"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66" name="Google Shape;66;p16"/>
          <p:cNvSpPr txBox="1">
            <a:spLocks noGrp="1"/>
          </p:cNvSpPr>
          <p:nvPr>
            <p:ph type="title" idx="5"/>
          </p:nvPr>
        </p:nvSpPr>
        <p:spPr>
          <a:xfrm>
            <a:off x="5073781" y="4965267"/>
            <a:ext cx="2052400" cy="5356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2400"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67" name="Google Shape;67;p16"/>
          <p:cNvSpPr txBox="1">
            <a:spLocks noGrp="1"/>
          </p:cNvSpPr>
          <p:nvPr>
            <p:ph type="title" idx="6"/>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4000">
                <a:solidFill>
                  <a:srgbClr val="F3F3F3"/>
                </a:solidFill>
              </a:defRPr>
            </a:lvl1pPr>
            <a:lvl2pPr lvl="1" algn="ctr" rtl="0">
              <a:spcBef>
                <a:spcPts val="0"/>
              </a:spcBef>
              <a:spcAft>
                <a:spcPts val="0"/>
              </a:spcAft>
              <a:buClr>
                <a:srgbClr val="F3F3F3"/>
              </a:buClr>
              <a:buSzPts val="3000"/>
              <a:buNone/>
              <a:defRPr sz="4000">
                <a:solidFill>
                  <a:srgbClr val="F3F3F3"/>
                </a:solidFill>
              </a:defRPr>
            </a:lvl2pPr>
            <a:lvl3pPr lvl="2" algn="ctr" rtl="0">
              <a:spcBef>
                <a:spcPts val="0"/>
              </a:spcBef>
              <a:spcAft>
                <a:spcPts val="0"/>
              </a:spcAft>
              <a:buClr>
                <a:srgbClr val="F3F3F3"/>
              </a:buClr>
              <a:buSzPts val="3000"/>
              <a:buNone/>
              <a:defRPr sz="4000">
                <a:solidFill>
                  <a:srgbClr val="F3F3F3"/>
                </a:solidFill>
              </a:defRPr>
            </a:lvl3pPr>
            <a:lvl4pPr lvl="3" algn="ctr" rtl="0">
              <a:spcBef>
                <a:spcPts val="0"/>
              </a:spcBef>
              <a:spcAft>
                <a:spcPts val="0"/>
              </a:spcAft>
              <a:buClr>
                <a:srgbClr val="F3F3F3"/>
              </a:buClr>
              <a:buSzPts val="3000"/>
              <a:buNone/>
              <a:defRPr sz="4000">
                <a:solidFill>
                  <a:srgbClr val="F3F3F3"/>
                </a:solidFill>
              </a:defRPr>
            </a:lvl4pPr>
            <a:lvl5pPr lvl="4" algn="ctr" rtl="0">
              <a:spcBef>
                <a:spcPts val="0"/>
              </a:spcBef>
              <a:spcAft>
                <a:spcPts val="0"/>
              </a:spcAft>
              <a:buClr>
                <a:srgbClr val="F3F3F3"/>
              </a:buClr>
              <a:buSzPts val="3000"/>
              <a:buNone/>
              <a:defRPr sz="4000">
                <a:solidFill>
                  <a:srgbClr val="F3F3F3"/>
                </a:solidFill>
              </a:defRPr>
            </a:lvl5pPr>
            <a:lvl6pPr lvl="5" algn="ctr" rtl="0">
              <a:spcBef>
                <a:spcPts val="0"/>
              </a:spcBef>
              <a:spcAft>
                <a:spcPts val="0"/>
              </a:spcAft>
              <a:buClr>
                <a:srgbClr val="F3F3F3"/>
              </a:buClr>
              <a:buSzPts val="3000"/>
              <a:buNone/>
              <a:defRPr sz="4000">
                <a:solidFill>
                  <a:srgbClr val="F3F3F3"/>
                </a:solidFill>
              </a:defRPr>
            </a:lvl6pPr>
            <a:lvl7pPr lvl="6" algn="ctr" rtl="0">
              <a:spcBef>
                <a:spcPts val="0"/>
              </a:spcBef>
              <a:spcAft>
                <a:spcPts val="0"/>
              </a:spcAft>
              <a:buClr>
                <a:srgbClr val="F3F3F3"/>
              </a:buClr>
              <a:buSzPts val="3000"/>
              <a:buNone/>
              <a:defRPr sz="4000">
                <a:solidFill>
                  <a:srgbClr val="F3F3F3"/>
                </a:solidFill>
              </a:defRPr>
            </a:lvl7pPr>
            <a:lvl8pPr lvl="7" algn="ctr" rtl="0">
              <a:spcBef>
                <a:spcPts val="0"/>
              </a:spcBef>
              <a:spcAft>
                <a:spcPts val="0"/>
              </a:spcAft>
              <a:buClr>
                <a:srgbClr val="F3F3F3"/>
              </a:buClr>
              <a:buSzPts val="3000"/>
              <a:buNone/>
              <a:defRPr sz="4000">
                <a:solidFill>
                  <a:srgbClr val="F3F3F3"/>
                </a:solidFill>
              </a:defRPr>
            </a:lvl8pPr>
            <a:lvl9pPr lvl="8" algn="ctr" rtl="0">
              <a:spcBef>
                <a:spcPts val="0"/>
              </a:spcBef>
              <a:spcAft>
                <a:spcPts val="0"/>
              </a:spcAft>
              <a:buClr>
                <a:srgbClr val="F3F3F3"/>
              </a:buClr>
              <a:buSzPts val="3000"/>
              <a:buNone/>
              <a:defRPr sz="40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1755305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subTitle" idx="1"/>
          </p:nvPr>
        </p:nvSpPr>
        <p:spPr>
          <a:xfrm>
            <a:off x="8008000" y="3093633"/>
            <a:ext cx="2674800" cy="52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2133"/>
              </a:spcBef>
              <a:spcAft>
                <a:spcPts val="0"/>
              </a:spcAft>
              <a:buNone/>
              <a:defRPr sz="1600"/>
            </a:lvl2pPr>
            <a:lvl3pPr lvl="2" rtl="0">
              <a:lnSpc>
                <a:spcPct val="100000"/>
              </a:lnSpc>
              <a:spcBef>
                <a:spcPts val="2133"/>
              </a:spcBef>
              <a:spcAft>
                <a:spcPts val="0"/>
              </a:spcAft>
              <a:buNone/>
              <a:defRPr sz="1600"/>
            </a:lvl3pPr>
            <a:lvl4pPr lvl="3" rtl="0">
              <a:lnSpc>
                <a:spcPct val="100000"/>
              </a:lnSpc>
              <a:spcBef>
                <a:spcPts val="2133"/>
              </a:spcBef>
              <a:spcAft>
                <a:spcPts val="0"/>
              </a:spcAft>
              <a:buNone/>
              <a:defRPr sz="1600"/>
            </a:lvl4pPr>
            <a:lvl5pPr lvl="4" rtl="0">
              <a:lnSpc>
                <a:spcPct val="100000"/>
              </a:lnSpc>
              <a:spcBef>
                <a:spcPts val="2133"/>
              </a:spcBef>
              <a:spcAft>
                <a:spcPts val="0"/>
              </a:spcAft>
              <a:buNone/>
              <a:defRPr sz="1600"/>
            </a:lvl5pPr>
            <a:lvl6pPr lvl="5" rtl="0">
              <a:lnSpc>
                <a:spcPct val="100000"/>
              </a:lnSpc>
              <a:spcBef>
                <a:spcPts val="2133"/>
              </a:spcBef>
              <a:spcAft>
                <a:spcPts val="0"/>
              </a:spcAft>
              <a:buNone/>
              <a:defRPr sz="1600"/>
            </a:lvl6pPr>
            <a:lvl7pPr lvl="6" rtl="0">
              <a:lnSpc>
                <a:spcPct val="100000"/>
              </a:lnSpc>
              <a:spcBef>
                <a:spcPts val="2133"/>
              </a:spcBef>
              <a:spcAft>
                <a:spcPts val="0"/>
              </a:spcAft>
              <a:buNone/>
              <a:defRPr sz="1600"/>
            </a:lvl7pPr>
            <a:lvl8pPr lvl="7" rtl="0">
              <a:lnSpc>
                <a:spcPct val="100000"/>
              </a:lnSpc>
              <a:spcBef>
                <a:spcPts val="2133"/>
              </a:spcBef>
              <a:spcAft>
                <a:spcPts val="0"/>
              </a:spcAft>
              <a:buNone/>
              <a:defRPr sz="1600"/>
            </a:lvl8pPr>
            <a:lvl9pPr lvl="8" rtl="0">
              <a:lnSpc>
                <a:spcPct val="100000"/>
              </a:lnSpc>
              <a:spcBef>
                <a:spcPts val="2133"/>
              </a:spcBef>
              <a:spcAft>
                <a:spcPts val="2133"/>
              </a:spcAft>
              <a:buNone/>
              <a:defRPr sz="1600"/>
            </a:lvl9pPr>
          </a:lstStyle>
          <a:p>
            <a:r>
              <a:rPr lang="en-US"/>
              <a:t>Click to edit Master subtitle style</a:t>
            </a:r>
            <a:endParaRPr/>
          </a:p>
        </p:txBody>
      </p:sp>
      <p:sp>
        <p:nvSpPr>
          <p:cNvPr id="70" name="Google Shape;70;p17"/>
          <p:cNvSpPr txBox="1">
            <a:spLocks noGrp="1"/>
          </p:cNvSpPr>
          <p:nvPr>
            <p:ph type="subTitle" idx="2"/>
          </p:nvPr>
        </p:nvSpPr>
        <p:spPr>
          <a:xfrm>
            <a:off x="8008000" y="4638155"/>
            <a:ext cx="2674800" cy="52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2133"/>
              </a:spcBef>
              <a:spcAft>
                <a:spcPts val="0"/>
              </a:spcAft>
              <a:buNone/>
              <a:defRPr sz="1600"/>
            </a:lvl2pPr>
            <a:lvl3pPr lvl="2" rtl="0">
              <a:lnSpc>
                <a:spcPct val="100000"/>
              </a:lnSpc>
              <a:spcBef>
                <a:spcPts val="2133"/>
              </a:spcBef>
              <a:spcAft>
                <a:spcPts val="0"/>
              </a:spcAft>
              <a:buNone/>
              <a:defRPr sz="1600"/>
            </a:lvl3pPr>
            <a:lvl4pPr lvl="3" rtl="0">
              <a:lnSpc>
                <a:spcPct val="100000"/>
              </a:lnSpc>
              <a:spcBef>
                <a:spcPts val="2133"/>
              </a:spcBef>
              <a:spcAft>
                <a:spcPts val="0"/>
              </a:spcAft>
              <a:buNone/>
              <a:defRPr sz="1600"/>
            </a:lvl4pPr>
            <a:lvl5pPr lvl="4" rtl="0">
              <a:lnSpc>
                <a:spcPct val="100000"/>
              </a:lnSpc>
              <a:spcBef>
                <a:spcPts val="2133"/>
              </a:spcBef>
              <a:spcAft>
                <a:spcPts val="0"/>
              </a:spcAft>
              <a:buNone/>
              <a:defRPr sz="1600"/>
            </a:lvl5pPr>
            <a:lvl6pPr lvl="5" rtl="0">
              <a:lnSpc>
                <a:spcPct val="100000"/>
              </a:lnSpc>
              <a:spcBef>
                <a:spcPts val="2133"/>
              </a:spcBef>
              <a:spcAft>
                <a:spcPts val="0"/>
              </a:spcAft>
              <a:buNone/>
              <a:defRPr sz="1600"/>
            </a:lvl6pPr>
            <a:lvl7pPr lvl="6" rtl="0">
              <a:lnSpc>
                <a:spcPct val="100000"/>
              </a:lnSpc>
              <a:spcBef>
                <a:spcPts val="2133"/>
              </a:spcBef>
              <a:spcAft>
                <a:spcPts val="0"/>
              </a:spcAft>
              <a:buNone/>
              <a:defRPr sz="1600"/>
            </a:lvl7pPr>
            <a:lvl8pPr lvl="7" rtl="0">
              <a:lnSpc>
                <a:spcPct val="100000"/>
              </a:lnSpc>
              <a:spcBef>
                <a:spcPts val="2133"/>
              </a:spcBef>
              <a:spcAft>
                <a:spcPts val="0"/>
              </a:spcAft>
              <a:buNone/>
              <a:defRPr sz="1600"/>
            </a:lvl8pPr>
            <a:lvl9pPr lvl="8" rtl="0">
              <a:lnSpc>
                <a:spcPct val="100000"/>
              </a:lnSpc>
              <a:spcBef>
                <a:spcPts val="2133"/>
              </a:spcBef>
              <a:spcAft>
                <a:spcPts val="2133"/>
              </a:spcAft>
              <a:buNone/>
              <a:defRPr sz="1600"/>
            </a:lvl9pPr>
          </a:lstStyle>
          <a:p>
            <a:r>
              <a:rPr lang="en-US"/>
              <a:t>Click to edit Master subtitle style</a:t>
            </a:r>
            <a:endParaRPr/>
          </a:p>
        </p:txBody>
      </p:sp>
      <p:sp>
        <p:nvSpPr>
          <p:cNvPr id="71" name="Google Shape;71;p17"/>
          <p:cNvSpPr txBox="1">
            <a:spLocks noGrp="1"/>
          </p:cNvSpPr>
          <p:nvPr>
            <p:ph type="title" hasCustomPrompt="1"/>
          </p:nvPr>
        </p:nvSpPr>
        <p:spPr>
          <a:xfrm>
            <a:off x="8008000" y="2605367"/>
            <a:ext cx="1647200" cy="639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72" name="Google Shape;72;p17"/>
          <p:cNvSpPr txBox="1">
            <a:spLocks noGrp="1"/>
          </p:cNvSpPr>
          <p:nvPr>
            <p:ph type="title" idx="3" hasCustomPrompt="1"/>
          </p:nvPr>
        </p:nvSpPr>
        <p:spPr>
          <a:xfrm>
            <a:off x="8008000" y="4133965"/>
            <a:ext cx="1647200" cy="639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73" name="Google Shape;73;p17"/>
          <p:cNvSpPr txBox="1">
            <a:spLocks noGrp="1"/>
          </p:cNvSpPr>
          <p:nvPr>
            <p:ph type="title" idx="4"/>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4000">
                <a:solidFill>
                  <a:srgbClr val="F3F3F3"/>
                </a:solidFill>
              </a:defRPr>
            </a:lvl1pPr>
            <a:lvl2pPr lvl="1" algn="ctr" rtl="0">
              <a:spcBef>
                <a:spcPts val="0"/>
              </a:spcBef>
              <a:spcAft>
                <a:spcPts val="0"/>
              </a:spcAft>
              <a:buClr>
                <a:srgbClr val="F3F3F3"/>
              </a:buClr>
              <a:buSzPts val="3000"/>
              <a:buNone/>
              <a:defRPr sz="4000">
                <a:solidFill>
                  <a:srgbClr val="F3F3F3"/>
                </a:solidFill>
              </a:defRPr>
            </a:lvl2pPr>
            <a:lvl3pPr lvl="2" algn="ctr" rtl="0">
              <a:spcBef>
                <a:spcPts val="0"/>
              </a:spcBef>
              <a:spcAft>
                <a:spcPts val="0"/>
              </a:spcAft>
              <a:buClr>
                <a:srgbClr val="F3F3F3"/>
              </a:buClr>
              <a:buSzPts val="3000"/>
              <a:buNone/>
              <a:defRPr sz="4000">
                <a:solidFill>
                  <a:srgbClr val="F3F3F3"/>
                </a:solidFill>
              </a:defRPr>
            </a:lvl3pPr>
            <a:lvl4pPr lvl="3" algn="ctr" rtl="0">
              <a:spcBef>
                <a:spcPts val="0"/>
              </a:spcBef>
              <a:spcAft>
                <a:spcPts val="0"/>
              </a:spcAft>
              <a:buClr>
                <a:srgbClr val="F3F3F3"/>
              </a:buClr>
              <a:buSzPts val="3000"/>
              <a:buNone/>
              <a:defRPr sz="4000">
                <a:solidFill>
                  <a:srgbClr val="F3F3F3"/>
                </a:solidFill>
              </a:defRPr>
            </a:lvl4pPr>
            <a:lvl5pPr lvl="4" algn="ctr" rtl="0">
              <a:spcBef>
                <a:spcPts val="0"/>
              </a:spcBef>
              <a:spcAft>
                <a:spcPts val="0"/>
              </a:spcAft>
              <a:buClr>
                <a:srgbClr val="F3F3F3"/>
              </a:buClr>
              <a:buSzPts val="3000"/>
              <a:buNone/>
              <a:defRPr sz="4000">
                <a:solidFill>
                  <a:srgbClr val="F3F3F3"/>
                </a:solidFill>
              </a:defRPr>
            </a:lvl5pPr>
            <a:lvl6pPr lvl="5" algn="ctr" rtl="0">
              <a:spcBef>
                <a:spcPts val="0"/>
              </a:spcBef>
              <a:spcAft>
                <a:spcPts val="0"/>
              </a:spcAft>
              <a:buClr>
                <a:srgbClr val="F3F3F3"/>
              </a:buClr>
              <a:buSzPts val="3000"/>
              <a:buNone/>
              <a:defRPr sz="4000">
                <a:solidFill>
                  <a:srgbClr val="F3F3F3"/>
                </a:solidFill>
              </a:defRPr>
            </a:lvl6pPr>
            <a:lvl7pPr lvl="6" algn="ctr" rtl="0">
              <a:spcBef>
                <a:spcPts val="0"/>
              </a:spcBef>
              <a:spcAft>
                <a:spcPts val="0"/>
              </a:spcAft>
              <a:buClr>
                <a:srgbClr val="F3F3F3"/>
              </a:buClr>
              <a:buSzPts val="3000"/>
              <a:buNone/>
              <a:defRPr sz="4000">
                <a:solidFill>
                  <a:srgbClr val="F3F3F3"/>
                </a:solidFill>
              </a:defRPr>
            </a:lvl7pPr>
            <a:lvl8pPr lvl="7" algn="ctr" rtl="0">
              <a:spcBef>
                <a:spcPts val="0"/>
              </a:spcBef>
              <a:spcAft>
                <a:spcPts val="0"/>
              </a:spcAft>
              <a:buClr>
                <a:srgbClr val="F3F3F3"/>
              </a:buClr>
              <a:buSzPts val="3000"/>
              <a:buNone/>
              <a:defRPr sz="4000">
                <a:solidFill>
                  <a:srgbClr val="F3F3F3"/>
                </a:solidFill>
              </a:defRPr>
            </a:lvl8pPr>
            <a:lvl9pPr lvl="8" algn="ctr" rtl="0">
              <a:spcBef>
                <a:spcPts val="0"/>
              </a:spcBef>
              <a:spcAft>
                <a:spcPts val="0"/>
              </a:spcAft>
              <a:buClr>
                <a:srgbClr val="F3F3F3"/>
              </a:buClr>
              <a:buSzPts val="3000"/>
              <a:buNone/>
              <a:defRPr sz="40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1872988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1221633" y="3258413"/>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76" name="Google Shape;76;p18"/>
          <p:cNvSpPr txBox="1">
            <a:spLocks noGrp="1"/>
          </p:cNvSpPr>
          <p:nvPr>
            <p:ph type="subTitle" idx="1"/>
          </p:nvPr>
        </p:nvSpPr>
        <p:spPr>
          <a:xfrm>
            <a:off x="1048367" y="2545933"/>
            <a:ext cx="28016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77" name="Google Shape;77;p18"/>
          <p:cNvSpPr txBox="1">
            <a:spLocks noGrp="1"/>
          </p:cNvSpPr>
          <p:nvPr>
            <p:ph type="title" idx="2"/>
          </p:nvPr>
        </p:nvSpPr>
        <p:spPr>
          <a:xfrm>
            <a:off x="8397832" y="3258413"/>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78" name="Google Shape;78;p18"/>
          <p:cNvSpPr txBox="1">
            <a:spLocks noGrp="1"/>
          </p:cNvSpPr>
          <p:nvPr>
            <p:ph type="subTitle" idx="3"/>
          </p:nvPr>
        </p:nvSpPr>
        <p:spPr>
          <a:xfrm>
            <a:off x="8107233" y="2545933"/>
            <a:ext cx="30364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79" name="Google Shape;79;p18"/>
          <p:cNvSpPr txBox="1">
            <a:spLocks noGrp="1"/>
          </p:cNvSpPr>
          <p:nvPr>
            <p:ph type="title" idx="4"/>
          </p:nvPr>
        </p:nvSpPr>
        <p:spPr>
          <a:xfrm>
            <a:off x="4809732" y="5163680"/>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80" name="Google Shape;80;p18"/>
          <p:cNvSpPr txBox="1">
            <a:spLocks noGrp="1"/>
          </p:cNvSpPr>
          <p:nvPr>
            <p:ph type="subTitle" idx="5"/>
          </p:nvPr>
        </p:nvSpPr>
        <p:spPr>
          <a:xfrm>
            <a:off x="4519133" y="4443000"/>
            <a:ext cx="30364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81" name="Google Shape;81;p18"/>
          <p:cNvSpPr txBox="1">
            <a:spLocks noGrp="1"/>
          </p:cNvSpPr>
          <p:nvPr>
            <p:ph type="title" idx="6"/>
          </p:nvPr>
        </p:nvSpPr>
        <p:spPr>
          <a:xfrm>
            <a:off x="4809732" y="3258413"/>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82" name="Google Shape;82;p18"/>
          <p:cNvSpPr txBox="1">
            <a:spLocks noGrp="1"/>
          </p:cNvSpPr>
          <p:nvPr>
            <p:ph type="subTitle" idx="7"/>
          </p:nvPr>
        </p:nvSpPr>
        <p:spPr>
          <a:xfrm>
            <a:off x="4519133" y="2545933"/>
            <a:ext cx="30364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83" name="Google Shape;83;p18"/>
          <p:cNvSpPr txBox="1">
            <a:spLocks noGrp="1"/>
          </p:cNvSpPr>
          <p:nvPr>
            <p:ph type="title" idx="8"/>
          </p:nvPr>
        </p:nvSpPr>
        <p:spPr>
          <a:xfrm>
            <a:off x="1221633" y="5163680"/>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84" name="Google Shape;84;p18"/>
          <p:cNvSpPr txBox="1">
            <a:spLocks noGrp="1"/>
          </p:cNvSpPr>
          <p:nvPr>
            <p:ph type="subTitle" idx="9"/>
          </p:nvPr>
        </p:nvSpPr>
        <p:spPr>
          <a:xfrm>
            <a:off x="1048433" y="4443000"/>
            <a:ext cx="28016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85" name="Google Shape;85;p18"/>
          <p:cNvSpPr txBox="1">
            <a:spLocks noGrp="1"/>
          </p:cNvSpPr>
          <p:nvPr>
            <p:ph type="title" idx="13"/>
          </p:nvPr>
        </p:nvSpPr>
        <p:spPr>
          <a:xfrm>
            <a:off x="8661232" y="5163684"/>
            <a:ext cx="19284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86" name="Google Shape;86;p18"/>
          <p:cNvSpPr txBox="1">
            <a:spLocks noGrp="1"/>
          </p:cNvSpPr>
          <p:nvPr>
            <p:ph type="subTitle" idx="14"/>
          </p:nvPr>
        </p:nvSpPr>
        <p:spPr>
          <a:xfrm>
            <a:off x="8107233" y="4443000"/>
            <a:ext cx="30364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87" name="Google Shape;87;p18"/>
          <p:cNvSpPr txBox="1">
            <a:spLocks noGrp="1"/>
          </p:cNvSpPr>
          <p:nvPr>
            <p:ph type="title" idx="15"/>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4000">
                <a:solidFill>
                  <a:srgbClr val="F3F3F3"/>
                </a:solidFill>
              </a:defRPr>
            </a:lvl1pPr>
            <a:lvl2pPr lvl="1" algn="ctr" rtl="0">
              <a:spcBef>
                <a:spcPts val="0"/>
              </a:spcBef>
              <a:spcAft>
                <a:spcPts val="0"/>
              </a:spcAft>
              <a:buClr>
                <a:srgbClr val="F3F3F3"/>
              </a:buClr>
              <a:buSzPts val="3000"/>
              <a:buNone/>
              <a:defRPr sz="4000">
                <a:solidFill>
                  <a:srgbClr val="F3F3F3"/>
                </a:solidFill>
              </a:defRPr>
            </a:lvl2pPr>
            <a:lvl3pPr lvl="2" algn="ctr" rtl="0">
              <a:spcBef>
                <a:spcPts val="0"/>
              </a:spcBef>
              <a:spcAft>
                <a:spcPts val="0"/>
              </a:spcAft>
              <a:buClr>
                <a:srgbClr val="F3F3F3"/>
              </a:buClr>
              <a:buSzPts val="3000"/>
              <a:buNone/>
              <a:defRPr sz="4000">
                <a:solidFill>
                  <a:srgbClr val="F3F3F3"/>
                </a:solidFill>
              </a:defRPr>
            </a:lvl3pPr>
            <a:lvl4pPr lvl="3" algn="ctr" rtl="0">
              <a:spcBef>
                <a:spcPts val="0"/>
              </a:spcBef>
              <a:spcAft>
                <a:spcPts val="0"/>
              </a:spcAft>
              <a:buClr>
                <a:srgbClr val="F3F3F3"/>
              </a:buClr>
              <a:buSzPts val="3000"/>
              <a:buNone/>
              <a:defRPr sz="4000">
                <a:solidFill>
                  <a:srgbClr val="F3F3F3"/>
                </a:solidFill>
              </a:defRPr>
            </a:lvl4pPr>
            <a:lvl5pPr lvl="4" algn="ctr" rtl="0">
              <a:spcBef>
                <a:spcPts val="0"/>
              </a:spcBef>
              <a:spcAft>
                <a:spcPts val="0"/>
              </a:spcAft>
              <a:buClr>
                <a:srgbClr val="F3F3F3"/>
              </a:buClr>
              <a:buSzPts val="3000"/>
              <a:buNone/>
              <a:defRPr sz="4000">
                <a:solidFill>
                  <a:srgbClr val="F3F3F3"/>
                </a:solidFill>
              </a:defRPr>
            </a:lvl5pPr>
            <a:lvl6pPr lvl="5" algn="ctr" rtl="0">
              <a:spcBef>
                <a:spcPts val="0"/>
              </a:spcBef>
              <a:spcAft>
                <a:spcPts val="0"/>
              </a:spcAft>
              <a:buClr>
                <a:srgbClr val="F3F3F3"/>
              </a:buClr>
              <a:buSzPts val="3000"/>
              <a:buNone/>
              <a:defRPr sz="4000">
                <a:solidFill>
                  <a:srgbClr val="F3F3F3"/>
                </a:solidFill>
              </a:defRPr>
            </a:lvl6pPr>
            <a:lvl7pPr lvl="6" algn="ctr" rtl="0">
              <a:spcBef>
                <a:spcPts val="0"/>
              </a:spcBef>
              <a:spcAft>
                <a:spcPts val="0"/>
              </a:spcAft>
              <a:buClr>
                <a:srgbClr val="F3F3F3"/>
              </a:buClr>
              <a:buSzPts val="3000"/>
              <a:buNone/>
              <a:defRPr sz="4000">
                <a:solidFill>
                  <a:srgbClr val="F3F3F3"/>
                </a:solidFill>
              </a:defRPr>
            </a:lvl7pPr>
            <a:lvl8pPr lvl="7" algn="ctr" rtl="0">
              <a:spcBef>
                <a:spcPts val="0"/>
              </a:spcBef>
              <a:spcAft>
                <a:spcPts val="0"/>
              </a:spcAft>
              <a:buClr>
                <a:srgbClr val="F3F3F3"/>
              </a:buClr>
              <a:buSzPts val="3000"/>
              <a:buNone/>
              <a:defRPr sz="4000">
                <a:solidFill>
                  <a:srgbClr val="F3F3F3"/>
                </a:solidFill>
              </a:defRPr>
            </a:lvl8pPr>
            <a:lvl9pPr lvl="8" algn="ctr" rtl="0">
              <a:spcBef>
                <a:spcPts val="0"/>
              </a:spcBef>
              <a:spcAft>
                <a:spcPts val="0"/>
              </a:spcAft>
              <a:buClr>
                <a:srgbClr val="F3F3F3"/>
              </a:buClr>
              <a:buSzPts val="3000"/>
              <a:buNone/>
              <a:defRPr sz="40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2326600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9"/>
          <p:cNvSpPr txBox="1">
            <a:spLocks noGrp="1"/>
          </p:cNvSpPr>
          <p:nvPr>
            <p:ph type="ctrTitle"/>
          </p:nvPr>
        </p:nvSpPr>
        <p:spPr>
          <a:xfrm>
            <a:off x="3416233" y="967200"/>
            <a:ext cx="5360000" cy="195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5200"/>
              <a:buNone/>
              <a:defRPr sz="9600"/>
            </a:lvl1pPr>
            <a:lvl2pPr lvl="1" algn="ctr" rtl="0">
              <a:spcBef>
                <a:spcPts val="0"/>
              </a:spcBef>
              <a:spcAft>
                <a:spcPts val="0"/>
              </a:spcAft>
              <a:buClr>
                <a:srgbClr val="F3F3F3"/>
              </a:buClr>
              <a:buSzPts val="5200"/>
              <a:buNone/>
              <a:defRPr sz="6933">
                <a:solidFill>
                  <a:srgbClr val="F3F3F3"/>
                </a:solidFill>
              </a:defRPr>
            </a:lvl2pPr>
            <a:lvl3pPr lvl="2" algn="ctr" rtl="0">
              <a:spcBef>
                <a:spcPts val="0"/>
              </a:spcBef>
              <a:spcAft>
                <a:spcPts val="0"/>
              </a:spcAft>
              <a:buClr>
                <a:srgbClr val="F3F3F3"/>
              </a:buClr>
              <a:buSzPts val="5200"/>
              <a:buNone/>
              <a:defRPr sz="6933">
                <a:solidFill>
                  <a:srgbClr val="F3F3F3"/>
                </a:solidFill>
              </a:defRPr>
            </a:lvl3pPr>
            <a:lvl4pPr lvl="3" algn="ctr" rtl="0">
              <a:spcBef>
                <a:spcPts val="0"/>
              </a:spcBef>
              <a:spcAft>
                <a:spcPts val="0"/>
              </a:spcAft>
              <a:buClr>
                <a:srgbClr val="F3F3F3"/>
              </a:buClr>
              <a:buSzPts val="5200"/>
              <a:buNone/>
              <a:defRPr sz="6933">
                <a:solidFill>
                  <a:srgbClr val="F3F3F3"/>
                </a:solidFill>
              </a:defRPr>
            </a:lvl4pPr>
            <a:lvl5pPr lvl="4" algn="ctr" rtl="0">
              <a:spcBef>
                <a:spcPts val="0"/>
              </a:spcBef>
              <a:spcAft>
                <a:spcPts val="0"/>
              </a:spcAft>
              <a:buClr>
                <a:srgbClr val="F3F3F3"/>
              </a:buClr>
              <a:buSzPts val="5200"/>
              <a:buNone/>
              <a:defRPr sz="6933">
                <a:solidFill>
                  <a:srgbClr val="F3F3F3"/>
                </a:solidFill>
              </a:defRPr>
            </a:lvl5pPr>
            <a:lvl6pPr lvl="5" algn="ctr" rtl="0">
              <a:spcBef>
                <a:spcPts val="0"/>
              </a:spcBef>
              <a:spcAft>
                <a:spcPts val="0"/>
              </a:spcAft>
              <a:buClr>
                <a:srgbClr val="F3F3F3"/>
              </a:buClr>
              <a:buSzPts val="5200"/>
              <a:buNone/>
              <a:defRPr sz="6933">
                <a:solidFill>
                  <a:srgbClr val="F3F3F3"/>
                </a:solidFill>
              </a:defRPr>
            </a:lvl6pPr>
            <a:lvl7pPr lvl="6" algn="ctr" rtl="0">
              <a:spcBef>
                <a:spcPts val="0"/>
              </a:spcBef>
              <a:spcAft>
                <a:spcPts val="0"/>
              </a:spcAft>
              <a:buClr>
                <a:srgbClr val="F3F3F3"/>
              </a:buClr>
              <a:buSzPts val="5200"/>
              <a:buNone/>
              <a:defRPr sz="6933">
                <a:solidFill>
                  <a:srgbClr val="F3F3F3"/>
                </a:solidFill>
              </a:defRPr>
            </a:lvl7pPr>
            <a:lvl8pPr lvl="7" algn="ctr" rtl="0">
              <a:spcBef>
                <a:spcPts val="0"/>
              </a:spcBef>
              <a:spcAft>
                <a:spcPts val="0"/>
              </a:spcAft>
              <a:buClr>
                <a:srgbClr val="F3F3F3"/>
              </a:buClr>
              <a:buSzPts val="5200"/>
              <a:buNone/>
              <a:defRPr sz="6933">
                <a:solidFill>
                  <a:srgbClr val="F3F3F3"/>
                </a:solidFill>
              </a:defRPr>
            </a:lvl8pPr>
            <a:lvl9pPr lvl="8" algn="ctr" rtl="0">
              <a:spcBef>
                <a:spcPts val="0"/>
              </a:spcBef>
              <a:spcAft>
                <a:spcPts val="0"/>
              </a:spcAft>
              <a:buClr>
                <a:srgbClr val="F3F3F3"/>
              </a:buClr>
              <a:buSzPts val="5200"/>
              <a:buNone/>
              <a:defRPr sz="6933">
                <a:solidFill>
                  <a:srgbClr val="F3F3F3"/>
                </a:solidFill>
              </a:defRPr>
            </a:lvl9pPr>
          </a:lstStyle>
          <a:p>
            <a:r>
              <a:rPr lang="en-US"/>
              <a:t>Click to edit Master title style</a:t>
            </a:r>
            <a:endParaRPr/>
          </a:p>
        </p:txBody>
      </p:sp>
      <p:sp>
        <p:nvSpPr>
          <p:cNvPr id="90" name="Google Shape;90;p19"/>
          <p:cNvSpPr txBox="1">
            <a:spLocks noGrp="1"/>
          </p:cNvSpPr>
          <p:nvPr>
            <p:ph type="subTitle" idx="1"/>
          </p:nvPr>
        </p:nvSpPr>
        <p:spPr>
          <a:xfrm>
            <a:off x="3415967" y="2966933"/>
            <a:ext cx="536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3F3F3"/>
              </a:buClr>
              <a:buSzPts val="2800"/>
              <a:buNone/>
              <a:defRPr sz="1867">
                <a:solidFill>
                  <a:srgbClr val="F3F3F3"/>
                </a:solidFill>
              </a:defRPr>
            </a:lvl1pPr>
            <a:lvl2pPr lvl="1" algn="ctr" rtl="0">
              <a:lnSpc>
                <a:spcPct val="100000"/>
              </a:lnSpc>
              <a:spcBef>
                <a:spcPts val="0"/>
              </a:spcBef>
              <a:spcAft>
                <a:spcPts val="0"/>
              </a:spcAft>
              <a:buClr>
                <a:srgbClr val="F3F3F3"/>
              </a:buClr>
              <a:buSzPts val="2800"/>
              <a:buNone/>
              <a:defRPr sz="3733">
                <a:solidFill>
                  <a:srgbClr val="F3F3F3"/>
                </a:solidFill>
              </a:defRPr>
            </a:lvl2pPr>
            <a:lvl3pPr lvl="2" algn="ctr" rtl="0">
              <a:lnSpc>
                <a:spcPct val="100000"/>
              </a:lnSpc>
              <a:spcBef>
                <a:spcPts val="0"/>
              </a:spcBef>
              <a:spcAft>
                <a:spcPts val="0"/>
              </a:spcAft>
              <a:buClr>
                <a:srgbClr val="F3F3F3"/>
              </a:buClr>
              <a:buSzPts val="2800"/>
              <a:buNone/>
              <a:defRPr sz="3733">
                <a:solidFill>
                  <a:srgbClr val="F3F3F3"/>
                </a:solidFill>
              </a:defRPr>
            </a:lvl3pPr>
            <a:lvl4pPr lvl="3" algn="ctr" rtl="0">
              <a:lnSpc>
                <a:spcPct val="100000"/>
              </a:lnSpc>
              <a:spcBef>
                <a:spcPts val="0"/>
              </a:spcBef>
              <a:spcAft>
                <a:spcPts val="0"/>
              </a:spcAft>
              <a:buClr>
                <a:srgbClr val="F3F3F3"/>
              </a:buClr>
              <a:buSzPts val="2800"/>
              <a:buNone/>
              <a:defRPr sz="3733">
                <a:solidFill>
                  <a:srgbClr val="F3F3F3"/>
                </a:solidFill>
              </a:defRPr>
            </a:lvl4pPr>
            <a:lvl5pPr lvl="4" algn="ctr" rtl="0">
              <a:lnSpc>
                <a:spcPct val="100000"/>
              </a:lnSpc>
              <a:spcBef>
                <a:spcPts val="0"/>
              </a:spcBef>
              <a:spcAft>
                <a:spcPts val="0"/>
              </a:spcAft>
              <a:buClr>
                <a:srgbClr val="F3F3F3"/>
              </a:buClr>
              <a:buSzPts val="2800"/>
              <a:buNone/>
              <a:defRPr sz="3733">
                <a:solidFill>
                  <a:srgbClr val="F3F3F3"/>
                </a:solidFill>
              </a:defRPr>
            </a:lvl5pPr>
            <a:lvl6pPr lvl="5" algn="ctr" rtl="0">
              <a:lnSpc>
                <a:spcPct val="100000"/>
              </a:lnSpc>
              <a:spcBef>
                <a:spcPts val="0"/>
              </a:spcBef>
              <a:spcAft>
                <a:spcPts val="0"/>
              </a:spcAft>
              <a:buClr>
                <a:srgbClr val="F3F3F3"/>
              </a:buClr>
              <a:buSzPts val="2800"/>
              <a:buNone/>
              <a:defRPr sz="3733">
                <a:solidFill>
                  <a:srgbClr val="F3F3F3"/>
                </a:solidFill>
              </a:defRPr>
            </a:lvl6pPr>
            <a:lvl7pPr lvl="6" algn="ctr" rtl="0">
              <a:lnSpc>
                <a:spcPct val="100000"/>
              </a:lnSpc>
              <a:spcBef>
                <a:spcPts val="0"/>
              </a:spcBef>
              <a:spcAft>
                <a:spcPts val="0"/>
              </a:spcAft>
              <a:buClr>
                <a:srgbClr val="F3F3F3"/>
              </a:buClr>
              <a:buSzPts val="2800"/>
              <a:buNone/>
              <a:defRPr sz="3733">
                <a:solidFill>
                  <a:srgbClr val="F3F3F3"/>
                </a:solidFill>
              </a:defRPr>
            </a:lvl7pPr>
            <a:lvl8pPr lvl="7" algn="ctr" rtl="0">
              <a:lnSpc>
                <a:spcPct val="100000"/>
              </a:lnSpc>
              <a:spcBef>
                <a:spcPts val="0"/>
              </a:spcBef>
              <a:spcAft>
                <a:spcPts val="0"/>
              </a:spcAft>
              <a:buClr>
                <a:srgbClr val="F3F3F3"/>
              </a:buClr>
              <a:buSzPts val="2800"/>
              <a:buNone/>
              <a:defRPr sz="3733">
                <a:solidFill>
                  <a:srgbClr val="F3F3F3"/>
                </a:solidFill>
              </a:defRPr>
            </a:lvl8pPr>
            <a:lvl9pPr lvl="8" algn="ctr" rtl="0">
              <a:lnSpc>
                <a:spcPct val="100000"/>
              </a:lnSpc>
              <a:spcBef>
                <a:spcPts val="0"/>
              </a:spcBef>
              <a:spcAft>
                <a:spcPts val="0"/>
              </a:spcAft>
              <a:buClr>
                <a:srgbClr val="F3F3F3"/>
              </a:buClr>
              <a:buSzPts val="2800"/>
              <a:buNone/>
              <a:defRPr sz="3733">
                <a:solidFill>
                  <a:srgbClr val="F3F3F3"/>
                </a:solidFill>
              </a:defRPr>
            </a:lvl9pPr>
          </a:lstStyle>
          <a:p>
            <a:r>
              <a:rPr lang="en-US"/>
              <a:t>Click to edit Master subtitle style</a:t>
            </a:r>
            <a:endParaRPr/>
          </a:p>
        </p:txBody>
      </p:sp>
      <p:sp>
        <p:nvSpPr>
          <p:cNvPr id="91" name="Google Shape;91;p19"/>
          <p:cNvSpPr txBox="1"/>
          <p:nvPr/>
        </p:nvSpPr>
        <p:spPr>
          <a:xfrm>
            <a:off x="3751233" y="5061967"/>
            <a:ext cx="4690000" cy="7592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200">
                <a:solidFill>
                  <a:srgbClr val="F3F3F3"/>
                </a:solidFill>
                <a:latin typeface="Fira Sans Condensed Light"/>
                <a:ea typeface="Fira Sans Condensed Light"/>
                <a:cs typeface="Fira Sans Condensed Light"/>
                <a:sym typeface="Fira Sans Condensed Light"/>
              </a:rPr>
              <a:t>CREDITS: This presentation template was created by </a:t>
            </a:r>
            <a:r>
              <a:rPr lang="en" sz="1200" b="1">
                <a:solidFill>
                  <a:srgbClr val="F3F3F3"/>
                </a:solidFill>
                <a:uFill>
                  <a:noFill/>
                </a:uFill>
                <a:latin typeface="Fira Sans Condensed"/>
                <a:ea typeface="Fira Sans Condensed"/>
                <a:cs typeface="Fira Sans Condensed"/>
                <a:sym typeface="Fira Sans Condensed"/>
                <a:hlinkClick r:id="rId3"/>
              </a:rPr>
              <a:t>Slidesgo</a:t>
            </a:r>
            <a:r>
              <a:rPr lang="en" sz="1200">
                <a:solidFill>
                  <a:srgbClr val="F3F3F3"/>
                </a:solidFill>
                <a:latin typeface="Fira Sans Condensed Light"/>
                <a:ea typeface="Fira Sans Condensed Light"/>
                <a:cs typeface="Fira Sans Condensed Light"/>
                <a:sym typeface="Fira Sans Condensed Light"/>
              </a:rPr>
              <a:t>, including icons by </a:t>
            </a:r>
            <a:r>
              <a:rPr lang="en" sz="1200" b="1">
                <a:solidFill>
                  <a:srgbClr val="F3F3F3"/>
                </a:solidFill>
                <a:uFill>
                  <a:noFill/>
                </a:uFill>
                <a:latin typeface="Fira Sans Condensed"/>
                <a:ea typeface="Fira Sans Condensed"/>
                <a:cs typeface="Fira Sans Condensed"/>
                <a:sym typeface="Fira Sans Condensed"/>
                <a:hlinkClick r:id="rId4"/>
              </a:rPr>
              <a:t>Flaticon</a:t>
            </a:r>
            <a:r>
              <a:rPr lang="en" sz="1200">
                <a:solidFill>
                  <a:srgbClr val="F3F3F3"/>
                </a:solidFill>
                <a:latin typeface="Fira Sans Condensed Light"/>
                <a:ea typeface="Fira Sans Condensed Light"/>
                <a:cs typeface="Fira Sans Condensed Light"/>
                <a:sym typeface="Fira Sans Condensed Light"/>
              </a:rPr>
              <a:t>, and infographics &amp; images by </a:t>
            </a:r>
            <a:r>
              <a:rPr lang="en" sz="1200" b="1">
                <a:solidFill>
                  <a:srgbClr val="F3F3F3"/>
                </a:solidFill>
                <a:uFill>
                  <a:noFill/>
                </a:uFill>
                <a:latin typeface="Fira Sans Condensed"/>
                <a:ea typeface="Fira Sans Condensed"/>
                <a:cs typeface="Fira Sans Condensed"/>
                <a:sym typeface="Fira Sans Condensed"/>
                <a:hlinkClick r:id="rId5"/>
              </a:rPr>
              <a:t>Freepik</a:t>
            </a:r>
            <a:r>
              <a:rPr lang="en" sz="1200">
                <a:solidFill>
                  <a:srgbClr val="F3F3F3"/>
                </a:solidFill>
                <a:latin typeface="Fira Sans Condensed Light"/>
                <a:ea typeface="Fira Sans Condensed Light"/>
                <a:cs typeface="Fira Sans Condensed Light"/>
                <a:sym typeface="Fira Sans Condensed Light"/>
              </a:rPr>
              <a:t>. </a:t>
            </a:r>
            <a:endParaRPr sz="1200">
              <a:solidFill>
                <a:srgbClr val="F3F3F3"/>
              </a:solidFill>
              <a:latin typeface="Fira Sans Condensed Light"/>
              <a:ea typeface="Fira Sans Condensed Light"/>
              <a:cs typeface="Fira Sans Condensed Light"/>
              <a:sym typeface="Fira Sans Condensed Light"/>
            </a:endParaRPr>
          </a:p>
          <a:p>
            <a:pPr marL="0" lvl="0" indent="0" algn="ctr" rtl="0">
              <a:spcBef>
                <a:spcPts val="400"/>
              </a:spcBef>
              <a:spcAft>
                <a:spcPts val="0"/>
              </a:spcAft>
              <a:buNone/>
            </a:pPr>
            <a:endParaRPr sz="1200">
              <a:solidFill>
                <a:srgbClr val="F3F3F3"/>
              </a:solidFill>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3464484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Background 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extLst>
      <p:ext uri="{BB962C8B-B14F-4D97-AF65-F5344CB8AC3E}">
        <p14:creationId xmlns:p14="http://schemas.microsoft.com/office/powerpoint/2010/main" val="1087586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178847" y="1912800"/>
            <a:ext cx="4710400" cy="303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6400">
                <a:solidFill>
                  <a:srgbClr val="F3F3F3"/>
                </a:solidFill>
              </a:defRPr>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Tree>
    <p:extLst>
      <p:ext uri="{BB962C8B-B14F-4D97-AF65-F5344CB8AC3E}">
        <p14:creationId xmlns:p14="http://schemas.microsoft.com/office/powerpoint/2010/main" val="33683695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Background 2">
    <p:bg>
      <p:bgPr>
        <a:blipFill>
          <a:blip r:embed="rId2">
            <a:alphaModFix/>
          </a:blip>
          <a:stretch>
            <a:fillRect/>
          </a:stretch>
        </a:blipFill>
        <a:effectLst/>
      </p:bgPr>
    </p:bg>
    <p:spTree>
      <p:nvGrpSpPr>
        <p:cNvPr id="1" name="Shape 93"/>
        <p:cNvGrpSpPr/>
        <p:nvPr/>
      </p:nvGrpSpPr>
      <p:grpSpPr>
        <a:xfrm>
          <a:off x="0" y="0"/>
          <a:ext cx="0" cy="0"/>
          <a:chOff x="0" y="0"/>
          <a:chExt cx="0" cy="0"/>
        </a:xfrm>
      </p:grpSpPr>
    </p:spTree>
    <p:extLst>
      <p:ext uri="{BB962C8B-B14F-4D97-AF65-F5344CB8AC3E}">
        <p14:creationId xmlns:p14="http://schemas.microsoft.com/office/powerpoint/2010/main" val="20656307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E512C7-A3A9-40DB-8E9A-FCE69978211A}"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561D5-834A-4A23-9A2C-6E6A6EC0D391}" type="slidenum">
              <a:rPr lang="en-US" smtClean="0"/>
              <a:t>‹#›</a:t>
            </a:fld>
            <a:endParaRPr lang="en-US"/>
          </a:p>
        </p:txBody>
      </p:sp>
    </p:spTree>
    <p:extLst>
      <p:ext uri="{BB962C8B-B14F-4D97-AF65-F5344CB8AC3E}">
        <p14:creationId xmlns:p14="http://schemas.microsoft.com/office/powerpoint/2010/main" val="899434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97"/>
        <p:cNvGrpSpPr/>
        <p:nvPr/>
      </p:nvGrpSpPr>
      <p:grpSpPr>
        <a:xfrm>
          <a:off x="0" y="0"/>
          <a:ext cx="0" cy="0"/>
          <a:chOff x="0" y="0"/>
          <a:chExt cx="0" cy="0"/>
        </a:xfrm>
      </p:grpSpPr>
    </p:spTree>
    <p:extLst>
      <p:ext uri="{BB962C8B-B14F-4D97-AF65-F5344CB8AC3E}">
        <p14:creationId xmlns:p14="http://schemas.microsoft.com/office/powerpoint/2010/main" val="25048268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0000" y="1518867"/>
            <a:ext cx="5872000" cy="3454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9600">
                <a:solidFill>
                  <a:srgbClr val="F3F3F3"/>
                </a:solidFill>
                <a:latin typeface="Anton"/>
                <a:ea typeface="Anton"/>
                <a:cs typeface="Anton"/>
                <a:sym typeface="Anton"/>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960000" y="4780100"/>
            <a:ext cx="4513200" cy="579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67">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40157575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960133" y="2275800"/>
            <a:ext cx="3679600" cy="230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6000">
                <a:solidFill>
                  <a:srgbClr val="F3F3F3"/>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2307170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E512C7-A3A9-40DB-8E9A-FCE69978211A}"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561D5-834A-4A23-9A2C-6E6A6EC0D391}" type="slidenum">
              <a:rPr lang="en-US" smtClean="0"/>
              <a:t>‹#›</a:t>
            </a:fld>
            <a:endParaRPr lang="en-US"/>
          </a:p>
        </p:txBody>
      </p:sp>
    </p:spTree>
    <p:extLst>
      <p:ext uri="{BB962C8B-B14F-4D97-AF65-F5344CB8AC3E}">
        <p14:creationId xmlns:p14="http://schemas.microsoft.com/office/powerpoint/2010/main" val="11408251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Background 2">
    <p:bg>
      <p:bgPr>
        <a:blipFill>
          <a:blip r:embed="rId2">
            <a:alphaModFix/>
          </a:blip>
          <a:stretch>
            <a:fillRect/>
          </a:stretch>
        </a:blipFill>
        <a:effectLst/>
      </p:bgPr>
    </p:bg>
    <p:spTree>
      <p:nvGrpSpPr>
        <p:cNvPr id="1" name="Shape 93"/>
        <p:cNvGrpSpPr/>
        <p:nvPr/>
      </p:nvGrpSpPr>
      <p:grpSpPr>
        <a:xfrm>
          <a:off x="0" y="0"/>
          <a:ext cx="0" cy="0"/>
          <a:chOff x="0" y="0"/>
          <a:chExt cx="0" cy="0"/>
        </a:xfrm>
      </p:grpSpPr>
    </p:spTree>
    <p:extLst>
      <p:ext uri="{BB962C8B-B14F-4D97-AF65-F5344CB8AC3E}">
        <p14:creationId xmlns:p14="http://schemas.microsoft.com/office/powerpoint/2010/main" val="23941599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Main point">
  <p:cSld name="Main poi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3229667" y="1891600"/>
            <a:ext cx="5732800" cy="307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solidFill>
                  <a:srgbClr val="F3F3F3"/>
                </a:solidFill>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303097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960000" y="1536633"/>
            <a:ext cx="10272000" cy="4555200"/>
          </a:xfrm>
          <a:prstGeom prst="rect">
            <a:avLst/>
          </a:prstGeom>
          <a:solidFill>
            <a:srgbClr val="FFFFFF">
              <a:alpha val="45090"/>
            </a:srgbClr>
          </a:solidFill>
        </p:spPr>
        <p:txBody>
          <a:bodyPr spcFirstLastPara="1" wrap="square" lIns="91425" tIns="91425" rIns="91425" bIns="91425" anchor="t" anchorCtr="0">
            <a:noAutofit/>
          </a:bodyPr>
          <a:lstStyle>
            <a:lvl1pPr marL="609585" lvl="0" indent="-397923">
              <a:lnSpc>
                <a:spcPct val="100000"/>
              </a:lnSpc>
              <a:spcBef>
                <a:spcPts val="0"/>
              </a:spcBef>
              <a:spcAft>
                <a:spcPts val="0"/>
              </a:spcAft>
              <a:buClr>
                <a:srgbClr val="434343"/>
              </a:buClr>
              <a:buSzPts val="1100"/>
              <a:buAutoNum type="arabicPeriod"/>
              <a:defRPr sz="1733">
                <a:solidFill>
                  <a:srgbClr val="F3F3F3"/>
                </a:solidFill>
              </a:defRPr>
            </a:lvl1pPr>
            <a:lvl2pPr marL="1219170" lvl="1" indent="-397923">
              <a:spcBef>
                <a:spcPts val="2133"/>
              </a:spcBef>
              <a:spcAft>
                <a:spcPts val="0"/>
              </a:spcAft>
              <a:buClr>
                <a:srgbClr val="000000"/>
              </a:buClr>
              <a:buSzPts val="1100"/>
              <a:buAutoNum type="alphaLcPeriod"/>
              <a:defRPr sz="1600"/>
            </a:lvl2pPr>
            <a:lvl3pPr marL="1828754" lvl="2" indent="-397923">
              <a:spcBef>
                <a:spcPts val="2133"/>
              </a:spcBef>
              <a:spcAft>
                <a:spcPts val="0"/>
              </a:spcAft>
              <a:buClr>
                <a:srgbClr val="000000"/>
              </a:buClr>
              <a:buSzPts val="1100"/>
              <a:buAutoNum type="romanLcPeriod"/>
              <a:defRPr sz="1600"/>
            </a:lvl3pPr>
            <a:lvl4pPr marL="2438339" lvl="3" indent="-397923">
              <a:spcBef>
                <a:spcPts val="2133"/>
              </a:spcBef>
              <a:spcAft>
                <a:spcPts val="0"/>
              </a:spcAft>
              <a:buClr>
                <a:srgbClr val="000000"/>
              </a:buClr>
              <a:buSzPts val="1100"/>
              <a:buAutoNum type="arabicPeriod"/>
              <a:defRPr sz="1600"/>
            </a:lvl4pPr>
            <a:lvl5pPr marL="3047924" lvl="4" indent="-397923">
              <a:spcBef>
                <a:spcPts val="2133"/>
              </a:spcBef>
              <a:spcAft>
                <a:spcPts val="0"/>
              </a:spcAft>
              <a:buClr>
                <a:srgbClr val="000000"/>
              </a:buClr>
              <a:buSzPts val="1100"/>
              <a:buAutoNum type="alphaLcPeriod"/>
              <a:defRPr sz="1600"/>
            </a:lvl5pPr>
            <a:lvl6pPr marL="3657509" lvl="5" indent="-397923">
              <a:spcBef>
                <a:spcPts val="2133"/>
              </a:spcBef>
              <a:spcAft>
                <a:spcPts val="0"/>
              </a:spcAft>
              <a:buClr>
                <a:srgbClr val="000000"/>
              </a:buClr>
              <a:buSzPts val="1100"/>
              <a:buAutoNum type="romanLcPeriod"/>
              <a:defRPr sz="1600"/>
            </a:lvl6pPr>
            <a:lvl7pPr marL="4267093" lvl="6" indent="-397923">
              <a:spcBef>
                <a:spcPts val="2133"/>
              </a:spcBef>
              <a:spcAft>
                <a:spcPts val="0"/>
              </a:spcAft>
              <a:buClr>
                <a:srgbClr val="000000"/>
              </a:buClr>
              <a:buSzPts val="1100"/>
              <a:buAutoNum type="arabicPeriod"/>
              <a:defRPr sz="1600"/>
            </a:lvl7pPr>
            <a:lvl8pPr marL="4876678" lvl="7" indent="-397923">
              <a:spcBef>
                <a:spcPts val="2133"/>
              </a:spcBef>
              <a:spcAft>
                <a:spcPts val="0"/>
              </a:spcAft>
              <a:buClr>
                <a:srgbClr val="000000"/>
              </a:buClr>
              <a:buSzPts val="1100"/>
              <a:buAutoNum type="alphaLcPeriod"/>
              <a:defRPr sz="1600"/>
            </a:lvl8pPr>
            <a:lvl9pPr marL="5486263" lvl="8" indent="-397923">
              <a:spcBef>
                <a:spcPts val="2133"/>
              </a:spcBef>
              <a:spcAft>
                <a:spcPts val="2133"/>
              </a:spcAft>
              <a:buClr>
                <a:srgbClr val="000000"/>
              </a:buClr>
              <a:buSzPts val="1100"/>
              <a:buAutoNum type="romanLcPeriod"/>
              <a:defRPr sz="1600"/>
            </a:lvl9pPr>
          </a:lstStyle>
          <a:p>
            <a:pPr lvl="0"/>
            <a:r>
              <a:rPr lang="en-US"/>
              <a:t>Click to edit Master text styles</a:t>
            </a:r>
          </a:p>
        </p:txBody>
      </p:sp>
      <p:sp>
        <p:nvSpPr>
          <p:cNvPr id="15" name="Google Shape;15;p4"/>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4000">
                <a:solidFill>
                  <a:srgbClr val="F3F3F3"/>
                </a:solidFill>
              </a:defRPr>
            </a:lvl1pPr>
            <a:lvl2pPr lvl="1" algn="ctr" rtl="0">
              <a:spcBef>
                <a:spcPts val="0"/>
              </a:spcBef>
              <a:spcAft>
                <a:spcPts val="0"/>
              </a:spcAft>
              <a:buClr>
                <a:srgbClr val="F3F3F3"/>
              </a:buClr>
              <a:buSzPts val="3000"/>
              <a:buNone/>
              <a:defRPr sz="4000">
                <a:solidFill>
                  <a:srgbClr val="F3F3F3"/>
                </a:solidFill>
              </a:defRPr>
            </a:lvl2pPr>
            <a:lvl3pPr lvl="2" algn="ctr" rtl="0">
              <a:spcBef>
                <a:spcPts val="0"/>
              </a:spcBef>
              <a:spcAft>
                <a:spcPts val="0"/>
              </a:spcAft>
              <a:buClr>
                <a:srgbClr val="F3F3F3"/>
              </a:buClr>
              <a:buSzPts val="3000"/>
              <a:buNone/>
              <a:defRPr sz="4000">
                <a:solidFill>
                  <a:srgbClr val="F3F3F3"/>
                </a:solidFill>
              </a:defRPr>
            </a:lvl3pPr>
            <a:lvl4pPr lvl="3" algn="ctr" rtl="0">
              <a:spcBef>
                <a:spcPts val="0"/>
              </a:spcBef>
              <a:spcAft>
                <a:spcPts val="0"/>
              </a:spcAft>
              <a:buClr>
                <a:srgbClr val="F3F3F3"/>
              </a:buClr>
              <a:buSzPts val="3000"/>
              <a:buNone/>
              <a:defRPr sz="4000">
                <a:solidFill>
                  <a:srgbClr val="F3F3F3"/>
                </a:solidFill>
              </a:defRPr>
            </a:lvl4pPr>
            <a:lvl5pPr lvl="4" algn="ctr" rtl="0">
              <a:spcBef>
                <a:spcPts val="0"/>
              </a:spcBef>
              <a:spcAft>
                <a:spcPts val="0"/>
              </a:spcAft>
              <a:buClr>
                <a:srgbClr val="F3F3F3"/>
              </a:buClr>
              <a:buSzPts val="3000"/>
              <a:buNone/>
              <a:defRPr sz="4000">
                <a:solidFill>
                  <a:srgbClr val="F3F3F3"/>
                </a:solidFill>
              </a:defRPr>
            </a:lvl5pPr>
            <a:lvl6pPr lvl="5" algn="ctr" rtl="0">
              <a:spcBef>
                <a:spcPts val="0"/>
              </a:spcBef>
              <a:spcAft>
                <a:spcPts val="0"/>
              </a:spcAft>
              <a:buClr>
                <a:srgbClr val="F3F3F3"/>
              </a:buClr>
              <a:buSzPts val="3000"/>
              <a:buNone/>
              <a:defRPr sz="4000">
                <a:solidFill>
                  <a:srgbClr val="F3F3F3"/>
                </a:solidFill>
              </a:defRPr>
            </a:lvl6pPr>
            <a:lvl7pPr lvl="6" algn="ctr" rtl="0">
              <a:spcBef>
                <a:spcPts val="0"/>
              </a:spcBef>
              <a:spcAft>
                <a:spcPts val="0"/>
              </a:spcAft>
              <a:buClr>
                <a:srgbClr val="F3F3F3"/>
              </a:buClr>
              <a:buSzPts val="3000"/>
              <a:buNone/>
              <a:defRPr sz="4000">
                <a:solidFill>
                  <a:srgbClr val="F3F3F3"/>
                </a:solidFill>
              </a:defRPr>
            </a:lvl7pPr>
            <a:lvl8pPr lvl="7" algn="ctr" rtl="0">
              <a:spcBef>
                <a:spcPts val="0"/>
              </a:spcBef>
              <a:spcAft>
                <a:spcPts val="0"/>
              </a:spcAft>
              <a:buClr>
                <a:srgbClr val="F3F3F3"/>
              </a:buClr>
              <a:buSzPts val="3000"/>
              <a:buNone/>
              <a:defRPr sz="4000">
                <a:solidFill>
                  <a:srgbClr val="F3F3F3"/>
                </a:solidFill>
              </a:defRPr>
            </a:lvl8pPr>
            <a:lvl9pPr lvl="8" algn="ctr" rtl="0">
              <a:spcBef>
                <a:spcPts val="0"/>
              </a:spcBef>
              <a:spcAft>
                <a:spcPts val="0"/>
              </a:spcAft>
              <a:buClr>
                <a:srgbClr val="F3F3F3"/>
              </a:buClr>
              <a:buSzPts val="3000"/>
              <a:buNone/>
              <a:defRPr sz="40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3230037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5"/>
          <p:cNvSpPr txBox="1">
            <a:spLocks noGrp="1"/>
          </p:cNvSpPr>
          <p:nvPr>
            <p:ph type="subTitle" idx="1"/>
          </p:nvPr>
        </p:nvSpPr>
        <p:spPr>
          <a:xfrm flipH="1">
            <a:off x="7445513" y="3872667"/>
            <a:ext cx="22684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2400">
                <a:latin typeface="Anton"/>
                <a:ea typeface="Anton"/>
                <a:cs typeface="Anton"/>
                <a:sym typeface="Anton"/>
              </a:defRPr>
            </a:lvl1pPr>
            <a:lvl2pPr lvl="1" algn="ctr" rtl="0">
              <a:lnSpc>
                <a:spcPct val="100000"/>
              </a:lnSpc>
              <a:spcBef>
                <a:spcPts val="0"/>
              </a:spcBef>
              <a:spcAft>
                <a:spcPts val="0"/>
              </a:spcAft>
              <a:buSzPts val="1400"/>
              <a:buFont typeface="Anton"/>
              <a:buNone/>
              <a:defRPr sz="1867" b="1">
                <a:latin typeface="Anton"/>
                <a:ea typeface="Anton"/>
                <a:cs typeface="Anton"/>
                <a:sym typeface="Anton"/>
              </a:defRPr>
            </a:lvl2pPr>
            <a:lvl3pPr lvl="2" algn="ctr" rtl="0">
              <a:lnSpc>
                <a:spcPct val="100000"/>
              </a:lnSpc>
              <a:spcBef>
                <a:spcPts val="0"/>
              </a:spcBef>
              <a:spcAft>
                <a:spcPts val="0"/>
              </a:spcAft>
              <a:buSzPts val="1400"/>
              <a:buFont typeface="Anton"/>
              <a:buNone/>
              <a:defRPr sz="1867" b="1">
                <a:latin typeface="Anton"/>
                <a:ea typeface="Anton"/>
                <a:cs typeface="Anton"/>
                <a:sym typeface="Anton"/>
              </a:defRPr>
            </a:lvl3pPr>
            <a:lvl4pPr lvl="3" algn="ctr" rtl="0">
              <a:lnSpc>
                <a:spcPct val="100000"/>
              </a:lnSpc>
              <a:spcBef>
                <a:spcPts val="0"/>
              </a:spcBef>
              <a:spcAft>
                <a:spcPts val="0"/>
              </a:spcAft>
              <a:buSzPts val="1400"/>
              <a:buFont typeface="Anton"/>
              <a:buNone/>
              <a:defRPr sz="1867" b="1">
                <a:latin typeface="Anton"/>
                <a:ea typeface="Anton"/>
                <a:cs typeface="Anton"/>
                <a:sym typeface="Anton"/>
              </a:defRPr>
            </a:lvl4pPr>
            <a:lvl5pPr lvl="4" algn="ctr" rtl="0">
              <a:lnSpc>
                <a:spcPct val="100000"/>
              </a:lnSpc>
              <a:spcBef>
                <a:spcPts val="0"/>
              </a:spcBef>
              <a:spcAft>
                <a:spcPts val="0"/>
              </a:spcAft>
              <a:buSzPts val="1400"/>
              <a:buFont typeface="Anton"/>
              <a:buNone/>
              <a:defRPr sz="1867" b="1">
                <a:latin typeface="Anton"/>
                <a:ea typeface="Anton"/>
                <a:cs typeface="Anton"/>
                <a:sym typeface="Anton"/>
              </a:defRPr>
            </a:lvl5pPr>
            <a:lvl6pPr lvl="5" algn="ctr" rtl="0">
              <a:lnSpc>
                <a:spcPct val="100000"/>
              </a:lnSpc>
              <a:spcBef>
                <a:spcPts val="0"/>
              </a:spcBef>
              <a:spcAft>
                <a:spcPts val="0"/>
              </a:spcAft>
              <a:buSzPts val="1400"/>
              <a:buFont typeface="Anton"/>
              <a:buNone/>
              <a:defRPr sz="1867" b="1">
                <a:latin typeface="Anton"/>
                <a:ea typeface="Anton"/>
                <a:cs typeface="Anton"/>
                <a:sym typeface="Anton"/>
              </a:defRPr>
            </a:lvl6pPr>
            <a:lvl7pPr lvl="6" algn="ctr" rtl="0">
              <a:lnSpc>
                <a:spcPct val="100000"/>
              </a:lnSpc>
              <a:spcBef>
                <a:spcPts val="0"/>
              </a:spcBef>
              <a:spcAft>
                <a:spcPts val="0"/>
              </a:spcAft>
              <a:buSzPts val="1400"/>
              <a:buFont typeface="Anton"/>
              <a:buNone/>
              <a:defRPr sz="1867" b="1">
                <a:latin typeface="Anton"/>
                <a:ea typeface="Anton"/>
                <a:cs typeface="Anton"/>
                <a:sym typeface="Anton"/>
              </a:defRPr>
            </a:lvl7pPr>
            <a:lvl8pPr lvl="7" algn="ctr" rtl="0">
              <a:lnSpc>
                <a:spcPct val="100000"/>
              </a:lnSpc>
              <a:spcBef>
                <a:spcPts val="0"/>
              </a:spcBef>
              <a:spcAft>
                <a:spcPts val="0"/>
              </a:spcAft>
              <a:buSzPts val="1400"/>
              <a:buFont typeface="Anton"/>
              <a:buNone/>
              <a:defRPr sz="1867" b="1">
                <a:latin typeface="Anton"/>
                <a:ea typeface="Anton"/>
                <a:cs typeface="Anton"/>
                <a:sym typeface="Anton"/>
              </a:defRPr>
            </a:lvl8pPr>
            <a:lvl9pPr lvl="8" algn="ctr" rtl="0">
              <a:lnSpc>
                <a:spcPct val="100000"/>
              </a:lnSpc>
              <a:spcBef>
                <a:spcPts val="0"/>
              </a:spcBef>
              <a:spcAft>
                <a:spcPts val="0"/>
              </a:spcAft>
              <a:buSzPts val="1400"/>
              <a:buFont typeface="Anton"/>
              <a:buNone/>
              <a:defRPr sz="1867" b="1">
                <a:latin typeface="Anton"/>
                <a:ea typeface="Anton"/>
                <a:cs typeface="Anton"/>
                <a:sym typeface="Anton"/>
              </a:defRPr>
            </a:lvl9pPr>
          </a:lstStyle>
          <a:p>
            <a:r>
              <a:rPr lang="en-US"/>
              <a:t>Click to edit Master subtitle style</a:t>
            </a:r>
            <a:endParaRPr/>
          </a:p>
        </p:txBody>
      </p:sp>
      <p:sp>
        <p:nvSpPr>
          <p:cNvPr id="18" name="Google Shape;18;p5"/>
          <p:cNvSpPr txBox="1">
            <a:spLocks noGrp="1"/>
          </p:cNvSpPr>
          <p:nvPr>
            <p:ph type="subTitle" idx="2"/>
          </p:nvPr>
        </p:nvSpPr>
        <p:spPr>
          <a:xfrm flipH="1">
            <a:off x="6772400" y="4306033"/>
            <a:ext cx="3614800" cy="9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867"/>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19" name="Google Shape;19;p5"/>
          <p:cNvSpPr txBox="1">
            <a:spLocks noGrp="1"/>
          </p:cNvSpPr>
          <p:nvPr>
            <p:ph type="subTitle" idx="3"/>
          </p:nvPr>
        </p:nvSpPr>
        <p:spPr>
          <a:xfrm flipH="1">
            <a:off x="2478180" y="3872667"/>
            <a:ext cx="22684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2400">
                <a:latin typeface="Anton"/>
                <a:ea typeface="Anton"/>
                <a:cs typeface="Anton"/>
                <a:sym typeface="Anton"/>
              </a:defRPr>
            </a:lvl1pPr>
            <a:lvl2pPr lvl="1" algn="ctr" rtl="0">
              <a:lnSpc>
                <a:spcPct val="100000"/>
              </a:lnSpc>
              <a:spcBef>
                <a:spcPts val="0"/>
              </a:spcBef>
              <a:spcAft>
                <a:spcPts val="0"/>
              </a:spcAft>
              <a:buSzPts val="1400"/>
              <a:buFont typeface="Anton"/>
              <a:buNone/>
              <a:defRPr sz="1867" b="1">
                <a:latin typeface="Anton"/>
                <a:ea typeface="Anton"/>
                <a:cs typeface="Anton"/>
                <a:sym typeface="Anton"/>
              </a:defRPr>
            </a:lvl2pPr>
            <a:lvl3pPr lvl="2" algn="ctr" rtl="0">
              <a:lnSpc>
                <a:spcPct val="100000"/>
              </a:lnSpc>
              <a:spcBef>
                <a:spcPts val="0"/>
              </a:spcBef>
              <a:spcAft>
                <a:spcPts val="0"/>
              </a:spcAft>
              <a:buSzPts val="1400"/>
              <a:buFont typeface="Anton"/>
              <a:buNone/>
              <a:defRPr sz="1867" b="1">
                <a:latin typeface="Anton"/>
                <a:ea typeface="Anton"/>
                <a:cs typeface="Anton"/>
                <a:sym typeface="Anton"/>
              </a:defRPr>
            </a:lvl3pPr>
            <a:lvl4pPr lvl="3" algn="ctr" rtl="0">
              <a:lnSpc>
                <a:spcPct val="100000"/>
              </a:lnSpc>
              <a:spcBef>
                <a:spcPts val="0"/>
              </a:spcBef>
              <a:spcAft>
                <a:spcPts val="0"/>
              </a:spcAft>
              <a:buSzPts val="1400"/>
              <a:buFont typeface="Anton"/>
              <a:buNone/>
              <a:defRPr sz="1867" b="1">
                <a:latin typeface="Anton"/>
                <a:ea typeface="Anton"/>
                <a:cs typeface="Anton"/>
                <a:sym typeface="Anton"/>
              </a:defRPr>
            </a:lvl4pPr>
            <a:lvl5pPr lvl="4" algn="ctr" rtl="0">
              <a:lnSpc>
                <a:spcPct val="100000"/>
              </a:lnSpc>
              <a:spcBef>
                <a:spcPts val="0"/>
              </a:spcBef>
              <a:spcAft>
                <a:spcPts val="0"/>
              </a:spcAft>
              <a:buSzPts val="1400"/>
              <a:buFont typeface="Anton"/>
              <a:buNone/>
              <a:defRPr sz="1867" b="1">
                <a:latin typeface="Anton"/>
                <a:ea typeface="Anton"/>
                <a:cs typeface="Anton"/>
                <a:sym typeface="Anton"/>
              </a:defRPr>
            </a:lvl5pPr>
            <a:lvl6pPr lvl="5" algn="ctr" rtl="0">
              <a:lnSpc>
                <a:spcPct val="100000"/>
              </a:lnSpc>
              <a:spcBef>
                <a:spcPts val="0"/>
              </a:spcBef>
              <a:spcAft>
                <a:spcPts val="0"/>
              </a:spcAft>
              <a:buSzPts val="1400"/>
              <a:buFont typeface="Anton"/>
              <a:buNone/>
              <a:defRPr sz="1867" b="1">
                <a:latin typeface="Anton"/>
                <a:ea typeface="Anton"/>
                <a:cs typeface="Anton"/>
                <a:sym typeface="Anton"/>
              </a:defRPr>
            </a:lvl6pPr>
            <a:lvl7pPr lvl="6" algn="ctr" rtl="0">
              <a:lnSpc>
                <a:spcPct val="100000"/>
              </a:lnSpc>
              <a:spcBef>
                <a:spcPts val="0"/>
              </a:spcBef>
              <a:spcAft>
                <a:spcPts val="0"/>
              </a:spcAft>
              <a:buSzPts val="1400"/>
              <a:buFont typeface="Anton"/>
              <a:buNone/>
              <a:defRPr sz="1867" b="1">
                <a:latin typeface="Anton"/>
                <a:ea typeface="Anton"/>
                <a:cs typeface="Anton"/>
                <a:sym typeface="Anton"/>
              </a:defRPr>
            </a:lvl7pPr>
            <a:lvl8pPr lvl="7" algn="ctr" rtl="0">
              <a:lnSpc>
                <a:spcPct val="100000"/>
              </a:lnSpc>
              <a:spcBef>
                <a:spcPts val="0"/>
              </a:spcBef>
              <a:spcAft>
                <a:spcPts val="0"/>
              </a:spcAft>
              <a:buSzPts val="1400"/>
              <a:buFont typeface="Anton"/>
              <a:buNone/>
              <a:defRPr sz="1867" b="1">
                <a:latin typeface="Anton"/>
                <a:ea typeface="Anton"/>
                <a:cs typeface="Anton"/>
                <a:sym typeface="Anton"/>
              </a:defRPr>
            </a:lvl8pPr>
            <a:lvl9pPr lvl="8" algn="ctr" rtl="0">
              <a:lnSpc>
                <a:spcPct val="100000"/>
              </a:lnSpc>
              <a:spcBef>
                <a:spcPts val="0"/>
              </a:spcBef>
              <a:spcAft>
                <a:spcPts val="0"/>
              </a:spcAft>
              <a:buSzPts val="1400"/>
              <a:buFont typeface="Anton"/>
              <a:buNone/>
              <a:defRPr sz="1867" b="1">
                <a:latin typeface="Anton"/>
                <a:ea typeface="Anton"/>
                <a:cs typeface="Anton"/>
                <a:sym typeface="Anton"/>
              </a:defRPr>
            </a:lvl9pPr>
          </a:lstStyle>
          <a:p>
            <a:r>
              <a:rPr lang="en-US"/>
              <a:t>Click to edit Master subtitle style</a:t>
            </a:r>
            <a:endParaRPr/>
          </a:p>
        </p:txBody>
      </p:sp>
      <p:sp>
        <p:nvSpPr>
          <p:cNvPr id="20" name="Google Shape;20;p5"/>
          <p:cNvSpPr txBox="1">
            <a:spLocks noGrp="1"/>
          </p:cNvSpPr>
          <p:nvPr>
            <p:ph type="subTitle" idx="4"/>
          </p:nvPr>
        </p:nvSpPr>
        <p:spPr>
          <a:xfrm flipH="1">
            <a:off x="1805067" y="4306033"/>
            <a:ext cx="3614800" cy="9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867"/>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21" name="Google Shape;21;p5"/>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4000">
                <a:solidFill>
                  <a:srgbClr val="F3F3F3"/>
                </a:solidFill>
              </a:defRPr>
            </a:lvl1pPr>
            <a:lvl2pPr lvl="1" algn="ctr" rtl="0">
              <a:spcBef>
                <a:spcPts val="0"/>
              </a:spcBef>
              <a:spcAft>
                <a:spcPts val="0"/>
              </a:spcAft>
              <a:buClr>
                <a:srgbClr val="F3F3F3"/>
              </a:buClr>
              <a:buSzPts val="3000"/>
              <a:buNone/>
              <a:defRPr sz="4000">
                <a:solidFill>
                  <a:srgbClr val="F3F3F3"/>
                </a:solidFill>
              </a:defRPr>
            </a:lvl2pPr>
            <a:lvl3pPr lvl="2" algn="ctr" rtl="0">
              <a:spcBef>
                <a:spcPts val="0"/>
              </a:spcBef>
              <a:spcAft>
                <a:spcPts val="0"/>
              </a:spcAft>
              <a:buClr>
                <a:srgbClr val="F3F3F3"/>
              </a:buClr>
              <a:buSzPts val="3000"/>
              <a:buNone/>
              <a:defRPr sz="4000">
                <a:solidFill>
                  <a:srgbClr val="F3F3F3"/>
                </a:solidFill>
              </a:defRPr>
            </a:lvl3pPr>
            <a:lvl4pPr lvl="3" algn="ctr" rtl="0">
              <a:spcBef>
                <a:spcPts val="0"/>
              </a:spcBef>
              <a:spcAft>
                <a:spcPts val="0"/>
              </a:spcAft>
              <a:buClr>
                <a:srgbClr val="F3F3F3"/>
              </a:buClr>
              <a:buSzPts val="3000"/>
              <a:buNone/>
              <a:defRPr sz="4000">
                <a:solidFill>
                  <a:srgbClr val="F3F3F3"/>
                </a:solidFill>
              </a:defRPr>
            </a:lvl4pPr>
            <a:lvl5pPr lvl="4" algn="ctr" rtl="0">
              <a:spcBef>
                <a:spcPts val="0"/>
              </a:spcBef>
              <a:spcAft>
                <a:spcPts val="0"/>
              </a:spcAft>
              <a:buClr>
                <a:srgbClr val="F3F3F3"/>
              </a:buClr>
              <a:buSzPts val="3000"/>
              <a:buNone/>
              <a:defRPr sz="4000">
                <a:solidFill>
                  <a:srgbClr val="F3F3F3"/>
                </a:solidFill>
              </a:defRPr>
            </a:lvl5pPr>
            <a:lvl6pPr lvl="5" algn="ctr" rtl="0">
              <a:spcBef>
                <a:spcPts val="0"/>
              </a:spcBef>
              <a:spcAft>
                <a:spcPts val="0"/>
              </a:spcAft>
              <a:buClr>
                <a:srgbClr val="F3F3F3"/>
              </a:buClr>
              <a:buSzPts val="3000"/>
              <a:buNone/>
              <a:defRPr sz="4000">
                <a:solidFill>
                  <a:srgbClr val="F3F3F3"/>
                </a:solidFill>
              </a:defRPr>
            </a:lvl6pPr>
            <a:lvl7pPr lvl="6" algn="ctr" rtl="0">
              <a:spcBef>
                <a:spcPts val="0"/>
              </a:spcBef>
              <a:spcAft>
                <a:spcPts val="0"/>
              </a:spcAft>
              <a:buClr>
                <a:srgbClr val="F3F3F3"/>
              </a:buClr>
              <a:buSzPts val="3000"/>
              <a:buNone/>
              <a:defRPr sz="4000">
                <a:solidFill>
                  <a:srgbClr val="F3F3F3"/>
                </a:solidFill>
              </a:defRPr>
            </a:lvl7pPr>
            <a:lvl8pPr lvl="7" algn="ctr" rtl="0">
              <a:spcBef>
                <a:spcPts val="0"/>
              </a:spcBef>
              <a:spcAft>
                <a:spcPts val="0"/>
              </a:spcAft>
              <a:buClr>
                <a:srgbClr val="F3F3F3"/>
              </a:buClr>
              <a:buSzPts val="3000"/>
              <a:buNone/>
              <a:defRPr sz="4000">
                <a:solidFill>
                  <a:srgbClr val="F3F3F3"/>
                </a:solidFill>
              </a:defRPr>
            </a:lvl8pPr>
            <a:lvl9pPr lvl="8" algn="ctr" rtl="0">
              <a:spcBef>
                <a:spcPts val="0"/>
              </a:spcBef>
              <a:spcAft>
                <a:spcPts val="0"/>
              </a:spcAft>
              <a:buClr>
                <a:srgbClr val="F3F3F3"/>
              </a:buClr>
              <a:buSzPts val="3000"/>
              <a:buNone/>
              <a:defRPr sz="40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213229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4000">
                <a:solidFill>
                  <a:srgbClr val="F3F3F3"/>
                </a:solidFill>
              </a:defRPr>
            </a:lvl1pPr>
            <a:lvl2pPr lvl="1" algn="ctr" rtl="0">
              <a:spcBef>
                <a:spcPts val="0"/>
              </a:spcBef>
              <a:spcAft>
                <a:spcPts val="0"/>
              </a:spcAft>
              <a:buClr>
                <a:srgbClr val="F3F3F3"/>
              </a:buClr>
              <a:buSzPts val="3000"/>
              <a:buNone/>
              <a:defRPr sz="4000">
                <a:solidFill>
                  <a:srgbClr val="F3F3F3"/>
                </a:solidFill>
              </a:defRPr>
            </a:lvl2pPr>
            <a:lvl3pPr lvl="2" algn="ctr" rtl="0">
              <a:spcBef>
                <a:spcPts val="0"/>
              </a:spcBef>
              <a:spcAft>
                <a:spcPts val="0"/>
              </a:spcAft>
              <a:buClr>
                <a:srgbClr val="F3F3F3"/>
              </a:buClr>
              <a:buSzPts val="3000"/>
              <a:buNone/>
              <a:defRPr sz="4000">
                <a:solidFill>
                  <a:srgbClr val="F3F3F3"/>
                </a:solidFill>
              </a:defRPr>
            </a:lvl3pPr>
            <a:lvl4pPr lvl="3" algn="ctr" rtl="0">
              <a:spcBef>
                <a:spcPts val="0"/>
              </a:spcBef>
              <a:spcAft>
                <a:spcPts val="0"/>
              </a:spcAft>
              <a:buClr>
                <a:srgbClr val="F3F3F3"/>
              </a:buClr>
              <a:buSzPts val="3000"/>
              <a:buNone/>
              <a:defRPr sz="4000">
                <a:solidFill>
                  <a:srgbClr val="F3F3F3"/>
                </a:solidFill>
              </a:defRPr>
            </a:lvl4pPr>
            <a:lvl5pPr lvl="4" algn="ctr" rtl="0">
              <a:spcBef>
                <a:spcPts val="0"/>
              </a:spcBef>
              <a:spcAft>
                <a:spcPts val="0"/>
              </a:spcAft>
              <a:buClr>
                <a:srgbClr val="F3F3F3"/>
              </a:buClr>
              <a:buSzPts val="3000"/>
              <a:buNone/>
              <a:defRPr sz="4000">
                <a:solidFill>
                  <a:srgbClr val="F3F3F3"/>
                </a:solidFill>
              </a:defRPr>
            </a:lvl5pPr>
            <a:lvl6pPr lvl="5" algn="ctr" rtl="0">
              <a:spcBef>
                <a:spcPts val="0"/>
              </a:spcBef>
              <a:spcAft>
                <a:spcPts val="0"/>
              </a:spcAft>
              <a:buClr>
                <a:srgbClr val="F3F3F3"/>
              </a:buClr>
              <a:buSzPts val="3000"/>
              <a:buNone/>
              <a:defRPr sz="4000">
                <a:solidFill>
                  <a:srgbClr val="F3F3F3"/>
                </a:solidFill>
              </a:defRPr>
            </a:lvl6pPr>
            <a:lvl7pPr lvl="6" algn="ctr" rtl="0">
              <a:spcBef>
                <a:spcPts val="0"/>
              </a:spcBef>
              <a:spcAft>
                <a:spcPts val="0"/>
              </a:spcAft>
              <a:buClr>
                <a:srgbClr val="F3F3F3"/>
              </a:buClr>
              <a:buSzPts val="3000"/>
              <a:buNone/>
              <a:defRPr sz="4000">
                <a:solidFill>
                  <a:srgbClr val="F3F3F3"/>
                </a:solidFill>
              </a:defRPr>
            </a:lvl7pPr>
            <a:lvl8pPr lvl="7" algn="ctr" rtl="0">
              <a:spcBef>
                <a:spcPts val="0"/>
              </a:spcBef>
              <a:spcAft>
                <a:spcPts val="0"/>
              </a:spcAft>
              <a:buClr>
                <a:srgbClr val="F3F3F3"/>
              </a:buClr>
              <a:buSzPts val="3000"/>
              <a:buNone/>
              <a:defRPr sz="4000">
                <a:solidFill>
                  <a:srgbClr val="F3F3F3"/>
                </a:solidFill>
              </a:defRPr>
            </a:lvl8pPr>
            <a:lvl9pPr lvl="8" algn="ctr" rtl="0">
              <a:spcBef>
                <a:spcPts val="0"/>
              </a:spcBef>
              <a:spcAft>
                <a:spcPts val="0"/>
              </a:spcAft>
              <a:buClr>
                <a:srgbClr val="F3F3F3"/>
              </a:buClr>
              <a:buSzPts val="3000"/>
              <a:buNone/>
              <a:defRPr sz="40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8288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4000">
                <a:solidFill>
                  <a:srgbClr val="F3F3F3"/>
                </a:solidFill>
              </a:defRPr>
            </a:lvl1pPr>
            <a:lvl2pPr lvl="1" algn="ctr" rtl="0">
              <a:spcBef>
                <a:spcPts val="0"/>
              </a:spcBef>
              <a:spcAft>
                <a:spcPts val="0"/>
              </a:spcAft>
              <a:buClr>
                <a:srgbClr val="F3F3F3"/>
              </a:buClr>
              <a:buSzPts val="3000"/>
              <a:buNone/>
              <a:defRPr sz="4000">
                <a:solidFill>
                  <a:srgbClr val="F3F3F3"/>
                </a:solidFill>
              </a:defRPr>
            </a:lvl2pPr>
            <a:lvl3pPr lvl="2" algn="ctr" rtl="0">
              <a:spcBef>
                <a:spcPts val="0"/>
              </a:spcBef>
              <a:spcAft>
                <a:spcPts val="0"/>
              </a:spcAft>
              <a:buClr>
                <a:srgbClr val="F3F3F3"/>
              </a:buClr>
              <a:buSzPts val="3000"/>
              <a:buNone/>
              <a:defRPr sz="4000">
                <a:solidFill>
                  <a:srgbClr val="F3F3F3"/>
                </a:solidFill>
              </a:defRPr>
            </a:lvl3pPr>
            <a:lvl4pPr lvl="3" algn="ctr" rtl="0">
              <a:spcBef>
                <a:spcPts val="0"/>
              </a:spcBef>
              <a:spcAft>
                <a:spcPts val="0"/>
              </a:spcAft>
              <a:buClr>
                <a:srgbClr val="F3F3F3"/>
              </a:buClr>
              <a:buSzPts val="3000"/>
              <a:buNone/>
              <a:defRPr sz="4000">
                <a:solidFill>
                  <a:srgbClr val="F3F3F3"/>
                </a:solidFill>
              </a:defRPr>
            </a:lvl4pPr>
            <a:lvl5pPr lvl="4" algn="ctr" rtl="0">
              <a:spcBef>
                <a:spcPts val="0"/>
              </a:spcBef>
              <a:spcAft>
                <a:spcPts val="0"/>
              </a:spcAft>
              <a:buClr>
                <a:srgbClr val="F3F3F3"/>
              </a:buClr>
              <a:buSzPts val="3000"/>
              <a:buNone/>
              <a:defRPr sz="4000">
                <a:solidFill>
                  <a:srgbClr val="F3F3F3"/>
                </a:solidFill>
              </a:defRPr>
            </a:lvl5pPr>
            <a:lvl6pPr lvl="5" algn="ctr" rtl="0">
              <a:spcBef>
                <a:spcPts val="0"/>
              </a:spcBef>
              <a:spcAft>
                <a:spcPts val="0"/>
              </a:spcAft>
              <a:buClr>
                <a:srgbClr val="F3F3F3"/>
              </a:buClr>
              <a:buSzPts val="3000"/>
              <a:buNone/>
              <a:defRPr sz="4000">
                <a:solidFill>
                  <a:srgbClr val="F3F3F3"/>
                </a:solidFill>
              </a:defRPr>
            </a:lvl6pPr>
            <a:lvl7pPr lvl="6" algn="ctr" rtl="0">
              <a:spcBef>
                <a:spcPts val="0"/>
              </a:spcBef>
              <a:spcAft>
                <a:spcPts val="0"/>
              </a:spcAft>
              <a:buClr>
                <a:srgbClr val="F3F3F3"/>
              </a:buClr>
              <a:buSzPts val="3000"/>
              <a:buNone/>
              <a:defRPr sz="4000">
                <a:solidFill>
                  <a:srgbClr val="F3F3F3"/>
                </a:solidFill>
              </a:defRPr>
            </a:lvl7pPr>
            <a:lvl8pPr lvl="7" algn="ctr" rtl="0">
              <a:spcBef>
                <a:spcPts val="0"/>
              </a:spcBef>
              <a:spcAft>
                <a:spcPts val="0"/>
              </a:spcAft>
              <a:buClr>
                <a:srgbClr val="F3F3F3"/>
              </a:buClr>
              <a:buSzPts val="3000"/>
              <a:buNone/>
              <a:defRPr sz="4000">
                <a:solidFill>
                  <a:srgbClr val="F3F3F3"/>
                </a:solidFill>
              </a:defRPr>
            </a:lvl8pPr>
            <a:lvl9pPr lvl="8" algn="ctr" rtl="0">
              <a:spcBef>
                <a:spcPts val="0"/>
              </a:spcBef>
              <a:spcAft>
                <a:spcPts val="0"/>
              </a:spcAft>
              <a:buClr>
                <a:srgbClr val="F3F3F3"/>
              </a:buClr>
              <a:buSzPts val="3000"/>
              <a:buNone/>
              <a:defRPr sz="40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1919826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3316217" y="1912800"/>
            <a:ext cx="4490400" cy="303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867">
                <a:solidFill>
                  <a:srgbClr val="F3F3F3"/>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28" name="Google Shape;28;p8"/>
          <p:cNvSpPr txBox="1">
            <a:spLocks noGrp="1"/>
          </p:cNvSpPr>
          <p:nvPr>
            <p:ph type="title"/>
          </p:nvPr>
        </p:nvSpPr>
        <p:spPr>
          <a:xfrm>
            <a:off x="8706971" y="1912800"/>
            <a:ext cx="2622800" cy="303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6400">
                <a:solidFill>
                  <a:srgbClr val="F3F3F3"/>
                </a:solidFill>
              </a:defRPr>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Tree>
    <p:extLst>
      <p:ext uri="{BB962C8B-B14F-4D97-AF65-F5344CB8AC3E}">
        <p14:creationId xmlns:p14="http://schemas.microsoft.com/office/powerpoint/2010/main" val="2738142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 poi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3229667" y="1891600"/>
            <a:ext cx="5732800" cy="307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solidFill>
                  <a:srgbClr val="F3F3F3"/>
                </a:solidFill>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2536112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697100" y="1295800"/>
            <a:ext cx="5050400" cy="42664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8000">
                <a:solidFill>
                  <a:srgbClr val="F3F3F3"/>
                </a:solidFill>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33" name="Google Shape;33;p10"/>
          <p:cNvSpPr txBox="1">
            <a:spLocks noGrp="1"/>
          </p:cNvSpPr>
          <p:nvPr>
            <p:ph type="subTitle" idx="1"/>
          </p:nvPr>
        </p:nvSpPr>
        <p:spPr>
          <a:xfrm>
            <a:off x="6399933" y="2605600"/>
            <a:ext cx="2586800" cy="164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867">
                <a:solidFill>
                  <a:srgbClr val="F3F3F3"/>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34" name="Google Shape;34;p10"/>
          <p:cNvSpPr txBox="1">
            <a:spLocks noGrp="1"/>
          </p:cNvSpPr>
          <p:nvPr>
            <p:ph type="title" idx="2" hasCustomPrompt="1"/>
          </p:nvPr>
        </p:nvSpPr>
        <p:spPr>
          <a:xfrm>
            <a:off x="6465560" y="1334833"/>
            <a:ext cx="2702400" cy="24196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8666">
                <a:solidFill>
                  <a:srgbClr val="F3F3F3"/>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279669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7"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extLst>
      <p:ext uri="{BB962C8B-B14F-4D97-AF65-F5344CB8AC3E}">
        <p14:creationId xmlns:p14="http://schemas.microsoft.com/office/powerpoint/2010/main" val="3933375674"/>
      </p:ext>
    </p:extLst>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700" r:id="rId2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6" name="Google Shape;96;p2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680816212"/>
      </p:ext>
    </p:extLst>
  </p:cSld>
  <p:clrMap bg1="lt1" tx1="dk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hyperlink" Target="https://2048game.com/" TargetMode="Externa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2C27-C276-44EE-9EEC-F720838A29E0}"/>
              </a:ext>
            </a:extLst>
          </p:cNvPr>
          <p:cNvSpPr>
            <a:spLocks noGrp="1"/>
          </p:cNvSpPr>
          <p:nvPr>
            <p:ph type="ctrTitle"/>
          </p:nvPr>
        </p:nvSpPr>
        <p:spPr/>
        <p:txBody>
          <a:bodyPr/>
          <a:lstStyle/>
          <a:p>
            <a:r>
              <a:rPr lang="en-US" dirty="0"/>
              <a:t>2048 Project</a:t>
            </a:r>
          </a:p>
        </p:txBody>
      </p:sp>
      <p:sp>
        <p:nvSpPr>
          <p:cNvPr id="3" name="Subtitle 2">
            <a:extLst>
              <a:ext uri="{FF2B5EF4-FFF2-40B4-BE49-F238E27FC236}">
                <a16:creationId xmlns:a16="http://schemas.microsoft.com/office/drawing/2014/main" id="{EBA613E6-43FF-4825-9F9D-14E830A1D9CE}"/>
              </a:ext>
            </a:extLst>
          </p:cNvPr>
          <p:cNvSpPr>
            <a:spLocks noGrp="1"/>
          </p:cNvSpPr>
          <p:nvPr>
            <p:ph type="subTitle" idx="1"/>
          </p:nvPr>
        </p:nvSpPr>
        <p:spPr/>
        <p:txBody>
          <a:bodyPr/>
          <a:lstStyle/>
          <a:p>
            <a:r>
              <a:rPr lang="en-US" dirty="0">
                <a:solidFill>
                  <a:schemeClr val="tx1"/>
                </a:solidFill>
              </a:rPr>
              <a:t>Austin Veselka</a:t>
            </a:r>
          </a:p>
        </p:txBody>
      </p:sp>
    </p:spTree>
    <p:extLst>
      <p:ext uri="{BB962C8B-B14F-4D97-AF65-F5344CB8AC3E}">
        <p14:creationId xmlns:p14="http://schemas.microsoft.com/office/powerpoint/2010/main" val="952770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238DFC-432D-4540-91EC-07601F6765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1330" y="355487"/>
            <a:ext cx="3747770" cy="6147025"/>
          </a:xfrm>
          <a:prstGeom prst="rect">
            <a:avLst/>
          </a:prstGeom>
          <a:noFill/>
          <a:ln>
            <a:noFill/>
          </a:ln>
        </p:spPr>
      </p:pic>
      <p:sp>
        <p:nvSpPr>
          <p:cNvPr id="3" name="TextBox 2">
            <a:extLst>
              <a:ext uri="{FF2B5EF4-FFF2-40B4-BE49-F238E27FC236}">
                <a16:creationId xmlns:a16="http://schemas.microsoft.com/office/drawing/2014/main" id="{3BA96856-C493-4C6C-B429-9114D45F668D}"/>
              </a:ext>
            </a:extLst>
          </p:cNvPr>
          <p:cNvSpPr txBox="1"/>
          <p:nvPr/>
        </p:nvSpPr>
        <p:spPr>
          <a:xfrm>
            <a:off x="5948045" y="1228396"/>
            <a:ext cx="5762625" cy="4401205"/>
          </a:xfrm>
          <a:prstGeom prst="rect">
            <a:avLst/>
          </a:prstGeom>
          <a:noFill/>
        </p:spPr>
        <p:txBody>
          <a:bodyPr wrap="square" rtlCol="0">
            <a:spAutoFit/>
          </a:bodyPr>
          <a:lstStyle/>
          <a:p>
            <a:r>
              <a:rPr lang="en-US" sz="2000" dirty="0">
                <a:solidFill>
                  <a:schemeClr val="tx1">
                    <a:lumMod val="10000"/>
                    <a:lumOff val="90000"/>
                  </a:schemeClr>
                </a:solidFill>
                <a:latin typeface="Times New Roman" panose="02020603050405020304" pitchFamily="18" charset="0"/>
                <a:cs typeface="Times New Roman" panose="02020603050405020304" pitchFamily="18" charset="0"/>
              </a:rPr>
              <a:t>Look at the first board.</a:t>
            </a:r>
          </a:p>
          <a:p>
            <a:r>
              <a:rPr lang="en-US" sz="2000" dirty="0">
                <a:solidFill>
                  <a:schemeClr val="tx1">
                    <a:lumMod val="10000"/>
                    <a:lumOff val="90000"/>
                  </a:schemeClr>
                </a:solidFill>
                <a:latin typeface="Times New Roman" panose="02020603050405020304" pitchFamily="18" charset="0"/>
                <a:cs typeface="Times New Roman" panose="02020603050405020304" pitchFamily="18" charset="0"/>
              </a:rPr>
              <a:t>I suspect your attention was immediately directed towards the top-left corner where you might have begun wondering how to combine the two 128’s. Accomplishing this leads to a very simple sequence of downward moves that results in the 2048 tile. In a very surprisingly clever strategy, notice the right side of the board where the AI has built up tiles so that when it moves right, none of the important tiles are displaced from the left column and it can combine the two 128 tiles. This buildup occurred over a long period of time and many decisions indicating either very effective long-term planning, or perhaps just opportunism.</a:t>
            </a:r>
          </a:p>
        </p:txBody>
      </p:sp>
    </p:spTree>
    <p:extLst>
      <p:ext uri="{BB962C8B-B14F-4D97-AF65-F5344CB8AC3E}">
        <p14:creationId xmlns:p14="http://schemas.microsoft.com/office/powerpoint/2010/main" val="1137679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5587EA-FAF5-426E-AACB-FC73053DE5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8625" y="405603"/>
            <a:ext cx="4667250" cy="6046793"/>
          </a:xfrm>
          <a:prstGeom prst="rect">
            <a:avLst/>
          </a:prstGeom>
          <a:noFill/>
          <a:ln>
            <a:noFill/>
          </a:ln>
        </p:spPr>
      </p:pic>
      <p:sp>
        <p:nvSpPr>
          <p:cNvPr id="3" name="TextBox 2">
            <a:extLst>
              <a:ext uri="{FF2B5EF4-FFF2-40B4-BE49-F238E27FC236}">
                <a16:creationId xmlns:a16="http://schemas.microsoft.com/office/drawing/2014/main" id="{48939258-E06D-4E44-A98C-D6CB5D040A6A}"/>
              </a:ext>
            </a:extLst>
          </p:cNvPr>
          <p:cNvSpPr txBox="1"/>
          <p:nvPr/>
        </p:nvSpPr>
        <p:spPr>
          <a:xfrm>
            <a:off x="6096000" y="2105025"/>
            <a:ext cx="4981575" cy="2862322"/>
          </a:xfrm>
          <a:prstGeom prst="rect">
            <a:avLst/>
          </a:prstGeom>
          <a:noFill/>
        </p:spPr>
        <p:txBody>
          <a:bodyPr wrap="square" rtlCol="0">
            <a:spAutoFit/>
          </a:bodyPr>
          <a:lstStyle/>
          <a:p>
            <a:r>
              <a:rPr lang="en-US" sz="2000" dirty="0">
                <a:solidFill>
                  <a:schemeClr val="tx1">
                    <a:lumMod val="10000"/>
                    <a:lumOff val="90000"/>
                  </a:schemeClr>
                </a:solidFill>
                <a:latin typeface="Times New Roman" panose="02020603050405020304" pitchFamily="18" charset="0"/>
                <a:cs typeface="Times New Roman" panose="02020603050405020304" pitchFamily="18" charset="0"/>
              </a:rPr>
              <a:t>You can see a clever set of decisions that turn a very bad looking state into a very good one (one that has the highest tile in the corner and decreases along the row or column). The AI has also achieved the 2048 tile and is playing for 4096, which it has achieved once so far. In fact, it plays so well that from just watching I have learned how to play well enough to reach 2048 consistently.</a:t>
            </a:r>
          </a:p>
        </p:txBody>
      </p:sp>
    </p:spTree>
    <p:extLst>
      <p:ext uri="{BB962C8B-B14F-4D97-AF65-F5344CB8AC3E}">
        <p14:creationId xmlns:p14="http://schemas.microsoft.com/office/powerpoint/2010/main" val="3245918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D77D7B-9E2E-45AA-A3C5-7D41800A74E5}"/>
              </a:ext>
            </a:extLst>
          </p:cNvPr>
          <p:cNvSpPr txBox="1"/>
          <p:nvPr/>
        </p:nvSpPr>
        <p:spPr>
          <a:xfrm>
            <a:off x="304800" y="571500"/>
            <a:ext cx="6105525" cy="1631216"/>
          </a:xfrm>
          <a:prstGeom prst="rect">
            <a:avLst/>
          </a:prstGeom>
          <a:noFill/>
        </p:spPr>
        <p:txBody>
          <a:bodyPr wrap="square" rtlCol="0">
            <a:spAutoFit/>
          </a:bodyPr>
          <a:lstStyle/>
          <a:p>
            <a:r>
              <a:rPr lang="en-US" sz="2000" dirty="0">
                <a:solidFill>
                  <a:schemeClr val="tx1">
                    <a:lumMod val="10000"/>
                    <a:lumOff val="90000"/>
                  </a:schemeClr>
                </a:solidFill>
                <a:latin typeface="Times New Roman" panose="02020603050405020304" pitchFamily="18" charset="0"/>
                <a:cs typeface="Times New Roman" panose="02020603050405020304" pitchFamily="18" charset="0"/>
              </a:rPr>
              <a:t>This AI is of itself a display and a manifestation of growth, resilience, initiative, tenacity and their meanings to me. The focus of my application is this AI, or the 2048 project, which is the culmination and result of failures, successes, the pursuit of a goal and a passion.</a:t>
            </a:r>
          </a:p>
        </p:txBody>
      </p:sp>
      <p:sp>
        <p:nvSpPr>
          <p:cNvPr id="4" name="TextBox 3">
            <a:extLst>
              <a:ext uri="{FF2B5EF4-FFF2-40B4-BE49-F238E27FC236}">
                <a16:creationId xmlns:a16="http://schemas.microsoft.com/office/drawing/2014/main" id="{310D8595-86AD-4B70-9890-B7D8DCA0173A}"/>
              </a:ext>
            </a:extLst>
          </p:cNvPr>
          <p:cNvSpPr txBox="1"/>
          <p:nvPr/>
        </p:nvSpPr>
        <p:spPr>
          <a:xfrm>
            <a:off x="304800" y="2963435"/>
            <a:ext cx="4733925" cy="400110"/>
          </a:xfrm>
          <a:prstGeom prst="rect">
            <a:avLst/>
          </a:prstGeom>
          <a:noFill/>
        </p:spPr>
        <p:txBody>
          <a:bodyPr wrap="square" rtlCol="0">
            <a:spAutoFit/>
          </a:bodyPr>
          <a:lstStyle/>
          <a:p>
            <a:r>
              <a:rPr lang="en-US" sz="2000" b="1" dirty="0">
                <a:solidFill>
                  <a:schemeClr val="tx1">
                    <a:lumMod val="10000"/>
                    <a:lumOff val="90000"/>
                  </a:schemeClr>
                </a:solidFill>
                <a:latin typeface="Times New Roman" panose="02020603050405020304" pitchFamily="18" charset="0"/>
                <a:cs typeface="Times New Roman" panose="02020603050405020304" pitchFamily="18" charset="0"/>
              </a:rPr>
              <a:t>G</a:t>
            </a:r>
            <a:r>
              <a:rPr lang="en-US" sz="2000" dirty="0">
                <a:solidFill>
                  <a:schemeClr val="tx1">
                    <a:lumMod val="10000"/>
                    <a:lumOff val="90000"/>
                  </a:schemeClr>
                </a:solidFill>
                <a:latin typeface="Times New Roman" panose="02020603050405020304" pitchFamily="18" charset="0"/>
                <a:cs typeface="Times New Roman" panose="02020603050405020304" pitchFamily="18" charset="0"/>
              </a:rPr>
              <a:t>rowth lies in your ideas; they can be real.</a:t>
            </a:r>
          </a:p>
        </p:txBody>
      </p:sp>
      <p:sp>
        <p:nvSpPr>
          <p:cNvPr id="5" name="TextBox 4">
            <a:extLst>
              <a:ext uri="{FF2B5EF4-FFF2-40B4-BE49-F238E27FC236}">
                <a16:creationId xmlns:a16="http://schemas.microsoft.com/office/drawing/2014/main" id="{ECA75C1D-41EB-422F-B26E-1CB52E486DFA}"/>
              </a:ext>
            </a:extLst>
          </p:cNvPr>
          <p:cNvSpPr txBox="1"/>
          <p:nvPr/>
        </p:nvSpPr>
        <p:spPr>
          <a:xfrm>
            <a:off x="304800" y="3582530"/>
            <a:ext cx="5895975" cy="400110"/>
          </a:xfrm>
          <a:prstGeom prst="rect">
            <a:avLst/>
          </a:prstGeom>
          <a:noFill/>
        </p:spPr>
        <p:txBody>
          <a:bodyPr wrap="square" rtlCol="0">
            <a:spAutoFit/>
          </a:bodyPr>
          <a:lstStyle/>
          <a:p>
            <a:r>
              <a:rPr lang="en-US" sz="2000" b="1" dirty="0">
                <a:solidFill>
                  <a:schemeClr val="tx1">
                    <a:lumMod val="10000"/>
                    <a:lumOff val="90000"/>
                  </a:schemeClr>
                </a:solidFill>
                <a:latin typeface="Times New Roman" panose="02020603050405020304" pitchFamily="18" charset="0"/>
                <a:cs typeface="Times New Roman" panose="02020603050405020304" pitchFamily="18" charset="0"/>
              </a:rPr>
              <a:t>R</a:t>
            </a:r>
            <a:r>
              <a:rPr lang="en-US" sz="2000" dirty="0">
                <a:solidFill>
                  <a:schemeClr val="tx1">
                    <a:lumMod val="10000"/>
                    <a:lumOff val="90000"/>
                  </a:schemeClr>
                </a:solidFill>
                <a:latin typeface="Times New Roman" panose="02020603050405020304" pitchFamily="18" charset="0"/>
                <a:cs typeface="Times New Roman" panose="02020603050405020304" pitchFamily="18" charset="0"/>
              </a:rPr>
              <a:t>esilience lies in the pursuit; you decide when it ends.</a:t>
            </a:r>
          </a:p>
        </p:txBody>
      </p:sp>
      <p:sp>
        <p:nvSpPr>
          <p:cNvPr id="7" name="TextBox 6">
            <a:extLst>
              <a:ext uri="{FF2B5EF4-FFF2-40B4-BE49-F238E27FC236}">
                <a16:creationId xmlns:a16="http://schemas.microsoft.com/office/drawing/2014/main" id="{B87A08A1-6886-4153-A12C-5EC270DA606E}"/>
              </a:ext>
            </a:extLst>
          </p:cNvPr>
          <p:cNvSpPr txBox="1"/>
          <p:nvPr/>
        </p:nvSpPr>
        <p:spPr>
          <a:xfrm>
            <a:off x="304800" y="4201625"/>
            <a:ext cx="9677400" cy="400110"/>
          </a:xfrm>
          <a:prstGeom prst="rect">
            <a:avLst/>
          </a:prstGeom>
          <a:noFill/>
        </p:spPr>
        <p:txBody>
          <a:bodyPr wrap="square" rtlCol="0">
            <a:spAutoFit/>
          </a:bodyPr>
          <a:lstStyle/>
          <a:p>
            <a:r>
              <a:rPr lang="en-US" sz="2000" b="1" dirty="0">
                <a:solidFill>
                  <a:schemeClr val="tx1">
                    <a:lumMod val="10000"/>
                    <a:lumOff val="90000"/>
                  </a:schemeClr>
                </a:solidFill>
                <a:latin typeface="Times New Roman" panose="02020603050405020304" pitchFamily="18" charset="0"/>
                <a:cs typeface="Times New Roman" panose="02020603050405020304" pitchFamily="18" charset="0"/>
              </a:rPr>
              <a:t>I</a:t>
            </a:r>
            <a:r>
              <a:rPr lang="en-US" sz="2000" dirty="0">
                <a:solidFill>
                  <a:schemeClr val="tx1">
                    <a:lumMod val="10000"/>
                    <a:lumOff val="90000"/>
                  </a:schemeClr>
                </a:solidFill>
                <a:latin typeface="Times New Roman" panose="02020603050405020304" pitchFamily="18" charset="0"/>
                <a:cs typeface="Times New Roman" panose="02020603050405020304" pitchFamily="18" charset="0"/>
              </a:rPr>
              <a:t>nitiative is a beginning, the belief in your pursuit and the first step along the path you draw.</a:t>
            </a:r>
          </a:p>
        </p:txBody>
      </p:sp>
      <p:sp>
        <p:nvSpPr>
          <p:cNvPr id="8" name="TextBox 7">
            <a:extLst>
              <a:ext uri="{FF2B5EF4-FFF2-40B4-BE49-F238E27FC236}">
                <a16:creationId xmlns:a16="http://schemas.microsoft.com/office/drawing/2014/main" id="{5E53344B-D3CA-4F5C-99B6-01E065B6B266}"/>
              </a:ext>
            </a:extLst>
          </p:cNvPr>
          <p:cNvSpPr txBox="1"/>
          <p:nvPr/>
        </p:nvSpPr>
        <p:spPr>
          <a:xfrm>
            <a:off x="304800" y="4820720"/>
            <a:ext cx="10048875" cy="400110"/>
          </a:xfrm>
          <a:prstGeom prst="rect">
            <a:avLst/>
          </a:prstGeom>
          <a:noFill/>
        </p:spPr>
        <p:txBody>
          <a:bodyPr wrap="square" rtlCol="0">
            <a:spAutoFit/>
          </a:bodyPr>
          <a:lstStyle/>
          <a:p>
            <a:r>
              <a:rPr lang="en-US" sz="2000" b="1" dirty="0">
                <a:solidFill>
                  <a:schemeClr val="tx1">
                    <a:lumMod val="10000"/>
                    <a:lumOff val="90000"/>
                  </a:schemeClr>
                </a:solidFill>
                <a:latin typeface="Times New Roman" panose="02020603050405020304" pitchFamily="18" charset="0"/>
                <a:cs typeface="Times New Roman" panose="02020603050405020304" pitchFamily="18" charset="0"/>
              </a:rPr>
              <a:t>T</a:t>
            </a:r>
            <a:r>
              <a:rPr lang="en-US" sz="2000" dirty="0">
                <a:solidFill>
                  <a:schemeClr val="tx1">
                    <a:lumMod val="10000"/>
                    <a:lumOff val="90000"/>
                  </a:schemeClr>
                </a:solidFill>
                <a:latin typeface="Times New Roman" panose="02020603050405020304" pitchFamily="18" charset="0"/>
                <a:cs typeface="Times New Roman" panose="02020603050405020304" pitchFamily="18" charset="0"/>
              </a:rPr>
              <a:t>enacity is a head held high in the face of not only your goals, but where you want to be.</a:t>
            </a:r>
          </a:p>
        </p:txBody>
      </p:sp>
    </p:spTree>
    <p:extLst>
      <p:ext uri="{BB962C8B-B14F-4D97-AF65-F5344CB8AC3E}">
        <p14:creationId xmlns:p14="http://schemas.microsoft.com/office/powerpoint/2010/main" val="3606170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12A24-3662-44D1-A0AD-5CD640DD4ED7}"/>
              </a:ext>
            </a:extLst>
          </p:cNvPr>
          <p:cNvSpPr>
            <a:spLocks noGrp="1"/>
          </p:cNvSpPr>
          <p:nvPr>
            <p:ph type="title"/>
          </p:nvPr>
        </p:nvSpPr>
        <p:spPr>
          <a:xfrm>
            <a:off x="5267651" y="2125454"/>
            <a:ext cx="4854741" cy="2607091"/>
          </a:xfrm>
        </p:spPr>
        <p:txBody>
          <a:bodyPr/>
          <a:lstStyle/>
          <a:p>
            <a:pPr algn="l"/>
            <a:r>
              <a:rPr lang="en-US" sz="2000" b="0" dirty="0">
                <a:solidFill>
                  <a:schemeClr val="tx2"/>
                </a:solidFill>
                <a:latin typeface="Times New Roman" panose="02020603050405020304" pitchFamily="18" charset="0"/>
                <a:cs typeface="Times New Roman" panose="02020603050405020304" pitchFamily="18" charset="0"/>
              </a:rPr>
              <a:t>I began, as all things, with </a:t>
            </a:r>
            <a:r>
              <a:rPr lang="en-US" sz="2000" dirty="0">
                <a:solidFill>
                  <a:schemeClr val="tx2"/>
                </a:solidFill>
                <a:latin typeface="Times New Roman" panose="02020603050405020304" pitchFamily="18" charset="0"/>
                <a:cs typeface="Times New Roman" panose="02020603050405020304" pitchFamily="18" charset="0"/>
              </a:rPr>
              <a:t>I</a:t>
            </a:r>
            <a:r>
              <a:rPr lang="en-US" sz="2000" b="0" dirty="0">
                <a:solidFill>
                  <a:schemeClr val="tx2"/>
                </a:solidFill>
                <a:latin typeface="Times New Roman" panose="02020603050405020304" pitchFamily="18" charset="0"/>
                <a:cs typeface="Times New Roman" panose="02020603050405020304" pitchFamily="18" charset="0"/>
              </a:rPr>
              <a:t>nitiative. Over a year ago, I found a passion for computer science that originated in a series of challenges designed to teach the programming language Python. In less than a month, I’d become what I would call a proficient user of an entirely new language.</a:t>
            </a:r>
          </a:p>
        </p:txBody>
      </p:sp>
      <p:pic>
        <p:nvPicPr>
          <p:cNvPr id="3" name="Picture 2" descr="Edge AI for techies - Imagimob">
            <a:extLst>
              <a:ext uri="{FF2B5EF4-FFF2-40B4-BE49-F238E27FC236}">
                <a16:creationId xmlns:a16="http://schemas.microsoft.com/office/drawing/2014/main" id="{35B5BC6F-783E-42F2-9A44-54E2F2C44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2057" r="32057"/>
          <a:stretch>
            <a:fillRect/>
          </a:stretch>
        </p:blipFill>
        <p:spPr bwMode="auto">
          <a:xfrm>
            <a:off x="1228709" y="1237852"/>
            <a:ext cx="3144838" cy="4382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272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lphaGo Zero: Approaching Perfection - SyncedReview - Medium">
            <a:extLst>
              <a:ext uri="{FF2B5EF4-FFF2-40B4-BE49-F238E27FC236}">
                <a16:creationId xmlns:a16="http://schemas.microsoft.com/office/drawing/2014/main" id="{9A11AA63-D406-4813-AC3C-2E826A9924D7}"/>
              </a:ext>
            </a:extLst>
          </p:cNvPr>
          <p:cNvPicPr>
            <a:picLocks noChangeAspect="1" noChangeArrowheads="1"/>
          </p:cNvPicPr>
          <p:nvPr/>
        </p:nvPicPr>
        <p:blipFill rotWithShape="1">
          <a:blip r:embed="rId2">
            <a:alphaModFix/>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rcRect t="10011" r="1" b="1"/>
          <a:stretch/>
        </p:blipFill>
        <p:spPr bwMode="auto">
          <a:xfrm>
            <a:off x="-721" y="0"/>
            <a:ext cx="12193438" cy="6857999"/>
          </a:xfrm>
          <a:prstGeom prst="rect">
            <a:avLst/>
          </a:prstGeom>
          <a:solidFill>
            <a:srgbClr val="FFFFFF"/>
          </a:solidFill>
        </p:spPr>
      </p:pic>
      <p:sp>
        <p:nvSpPr>
          <p:cNvPr id="4" name="TextBox 3">
            <a:extLst>
              <a:ext uri="{FF2B5EF4-FFF2-40B4-BE49-F238E27FC236}">
                <a16:creationId xmlns:a16="http://schemas.microsoft.com/office/drawing/2014/main" id="{9D4553E9-87A4-4A4A-9E0F-DC340396D205}"/>
              </a:ext>
            </a:extLst>
          </p:cNvPr>
          <p:cNvSpPr txBox="1"/>
          <p:nvPr/>
        </p:nvSpPr>
        <p:spPr>
          <a:xfrm>
            <a:off x="7562850" y="659011"/>
            <a:ext cx="4000500" cy="5539978"/>
          </a:xfrm>
          <a:prstGeom prst="rect">
            <a:avLst/>
          </a:prstGeom>
          <a:noFill/>
        </p:spPr>
        <p:txBody>
          <a:bodyPr wrap="square" rtlCol="0">
            <a:spAutoFit/>
          </a:bodyPr>
          <a:lstStyle/>
          <a:p>
            <a:r>
              <a:rPr lang="en-US" sz="2000" dirty="0">
                <a:solidFill>
                  <a:schemeClr val="tx2"/>
                </a:solidFill>
                <a:latin typeface="Times New Roman" panose="02020603050405020304" pitchFamily="18" charset="0"/>
                <a:cs typeface="Times New Roman" panose="02020603050405020304" pitchFamily="18" charset="0"/>
              </a:rPr>
              <a:t>My pursuit of Artificial Intelligence (AI) began here, but it wasn’t so simple as beginning. The most significant step in pursuing </a:t>
            </a:r>
            <a:r>
              <a:rPr lang="en-US" sz="2000" b="1" dirty="0">
                <a:solidFill>
                  <a:schemeClr val="tx2"/>
                </a:solidFill>
                <a:latin typeface="Times New Roman" panose="02020603050405020304" pitchFamily="18" charset="0"/>
                <a:cs typeface="Times New Roman" panose="02020603050405020304" pitchFamily="18" charset="0"/>
              </a:rPr>
              <a:t>G</a:t>
            </a:r>
            <a:r>
              <a:rPr lang="en-US" sz="2000" dirty="0">
                <a:solidFill>
                  <a:schemeClr val="tx2"/>
                </a:solidFill>
                <a:latin typeface="Times New Roman" panose="02020603050405020304" pitchFamily="18" charset="0"/>
                <a:cs typeface="Times New Roman" panose="02020603050405020304" pitchFamily="18" charset="0"/>
              </a:rPr>
              <a:t>rowth is realizing that an idea can become reality. A simple fact, that most work in AI is done in the language Python, something I now knew and understood, sparked the realization that I could realistically pursue and build AI. This, such a complex and fascinating field of research, involving the complexities of our own sentience and the lore that follows in the trail of all the major accomplishments of AI, became a goal.</a:t>
            </a:r>
          </a:p>
          <a:p>
            <a:endParaRPr lang="en-US" dirty="0"/>
          </a:p>
        </p:txBody>
      </p:sp>
    </p:spTree>
    <p:extLst>
      <p:ext uri="{BB962C8B-B14F-4D97-AF65-F5344CB8AC3E}">
        <p14:creationId xmlns:p14="http://schemas.microsoft.com/office/powerpoint/2010/main" val="348147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9857D0-F385-49A6-85AE-C4BB725328B6}"/>
              </a:ext>
            </a:extLst>
          </p:cNvPr>
          <p:cNvSpPr txBox="1"/>
          <p:nvPr/>
        </p:nvSpPr>
        <p:spPr>
          <a:xfrm>
            <a:off x="838200" y="638175"/>
            <a:ext cx="7086600" cy="2154436"/>
          </a:xfrm>
          <a:prstGeom prst="rect">
            <a:avLst/>
          </a:prstGeom>
          <a:noFill/>
        </p:spPr>
        <p:txBody>
          <a:bodyPr wrap="square" rtlCol="0">
            <a:spAutoFit/>
          </a:bodyPr>
          <a:lstStyle/>
          <a:p>
            <a:r>
              <a:rPr lang="en-US" sz="2000" dirty="0">
                <a:solidFill>
                  <a:schemeClr val="tx1">
                    <a:lumMod val="10000"/>
                    <a:lumOff val="90000"/>
                  </a:schemeClr>
                </a:solidFill>
                <a:latin typeface="Times New Roman" panose="02020603050405020304" pitchFamily="18" charset="0"/>
                <a:cs typeface="Times New Roman" panose="02020603050405020304" pitchFamily="18" charset="0"/>
              </a:rPr>
              <a:t>As I have learned over the past year and a half chasing the most efficient methods of learning without the direction of school, classes or even someone who knew what they were doing, one of the most daunting tasks of self-teaching is organizing what you want to learn and a path to that end. This, I would say, is the role of </a:t>
            </a:r>
            <a:r>
              <a:rPr lang="en-US" sz="2000" b="1" dirty="0">
                <a:solidFill>
                  <a:schemeClr val="tx1">
                    <a:lumMod val="10000"/>
                    <a:lumOff val="90000"/>
                  </a:schemeClr>
                </a:solidFill>
                <a:latin typeface="Times New Roman" panose="02020603050405020304" pitchFamily="18" charset="0"/>
                <a:cs typeface="Times New Roman" panose="02020603050405020304" pitchFamily="18" charset="0"/>
              </a:rPr>
              <a:t>T</a:t>
            </a:r>
            <a:r>
              <a:rPr lang="en-US" sz="2000" dirty="0">
                <a:solidFill>
                  <a:schemeClr val="tx1">
                    <a:lumMod val="10000"/>
                    <a:lumOff val="90000"/>
                  </a:schemeClr>
                </a:solidFill>
                <a:latin typeface="Times New Roman" panose="02020603050405020304" pitchFamily="18" charset="0"/>
                <a:cs typeface="Times New Roman" panose="02020603050405020304" pitchFamily="18" charset="0"/>
              </a:rPr>
              <a:t>enacity. </a:t>
            </a:r>
          </a:p>
          <a:p>
            <a:endParaRPr lang="en-US" dirty="0"/>
          </a:p>
        </p:txBody>
      </p:sp>
      <p:pic>
        <p:nvPicPr>
          <p:cNvPr id="7" name="Picture 4" descr="Focus On Goals Not Obstacles: 6 x 9 Blank Lined Journal Notebook ...">
            <a:extLst>
              <a:ext uri="{FF2B5EF4-FFF2-40B4-BE49-F238E27FC236}">
                <a16:creationId xmlns:a16="http://schemas.microsoft.com/office/drawing/2014/main" id="{5BBEAF95-E0E7-40CD-9DFC-3F75512D93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550" y="192929"/>
            <a:ext cx="2392732" cy="35855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s Path-Goal Theory A Practical Leadership Practice?">
            <a:extLst>
              <a:ext uri="{FF2B5EF4-FFF2-40B4-BE49-F238E27FC236}">
                <a16:creationId xmlns:a16="http://schemas.microsoft.com/office/drawing/2014/main" id="{6D5AD5FA-E4DC-428C-8A92-18607B0BE2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95169"/>
            <a:ext cx="3865562" cy="2091206"/>
          </a:xfrm>
          <a:prstGeom prst="rect">
            <a:avLst/>
          </a:prstGeom>
          <a:noFill/>
          <a:effectLst>
            <a:softEdge rad="63500"/>
          </a:effectLst>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F2269E9-6E2A-49CC-8350-01E4C881ED01}"/>
              </a:ext>
            </a:extLst>
          </p:cNvPr>
          <p:cNvSpPr txBox="1"/>
          <p:nvPr/>
        </p:nvSpPr>
        <p:spPr>
          <a:xfrm>
            <a:off x="5657850" y="4181475"/>
            <a:ext cx="5038725" cy="2554545"/>
          </a:xfrm>
          <a:prstGeom prst="rect">
            <a:avLst/>
          </a:prstGeom>
          <a:noFill/>
        </p:spPr>
        <p:txBody>
          <a:bodyPr wrap="square" rtlCol="0">
            <a:spAutoFit/>
          </a:bodyPr>
          <a:lstStyle/>
          <a:p>
            <a:r>
              <a:rPr lang="en-US" sz="2000" b="1" dirty="0">
                <a:solidFill>
                  <a:schemeClr val="tx1">
                    <a:lumMod val="10000"/>
                    <a:lumOff val="90000"/>
                  </a:schemeClr>
                </a:solidFill>
                <a:latin typeface="Times New Roman" panose="02020603050405020304" pitchFamily="18" charset="0"/>
                <a:cs typeface="Times New Roman" panose="02020603050405020304" pitchFamily="18" charset="0"/>
              </a:rPr>
              <a:t>T</a:t>
            </a:r>
            <a:r>
              <a:rPr lang="en-US" sz="2000" dirty="0">
                <a:solidFill>
                  <a:schemeClr val="tx1">
                    <a:lumMod val="10000"/>
                    <a:lumOff val="90000"/>
                  </a:schemeClr>
                </a:solidFill>
                <a:latin typeface="Times New Roman" panose="02020603050405020304" pitchFamily="18" charset="0"/>
                <a:cs typeface="Times New Roman" panose="02020603050405020304" pitchFamily="18" charset="0"/>
              </a:rPr>
              <a:t>enacity is what drives me to draw the crucial path between where I am and where I want to be in the face of a directionless goal. At the beginning of this semester, equipped with the high-level calculus and programming skills necessary to build AI, I enrolled in an online master’s level course on AI.</a:t>
            </a:r>
          </a:p>
          <a:p>
            <a:endParaRPr lang="en-US" sz="2000" dirty="0">
              <a:solidFill>
                <a:schemeClr val="bg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9278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The AI That Dominated Humans in Go Is Already Obsolete | Discover ...">
            <a:extLst>
              <a:ext uri="{FF2B5EF4-FFF2-40B4-BE49-F238E27FC236}">
                <a16:creationId xmlns:a16="http://schemas.microsoft.com/office/drawing/2014/main" id="{025B9182-4E50-421E-BCD8-74718285B2C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103000"/>
                    </a14:imgEffect>
                    <a14:imgEffect>
                      <a14:brightnessContrast bright="-55000"/>
                    </a14:imgEffect>
                  </a14:imgLayer>
                </a14:imgProps>
              </a:ext>
              <a:ext uri="{28A0092B-C50C-407E-A947-70E740481C1C}">
                <a14:useLocalDpi xmlns:a14="http://schemas.microsoft.com/office/drawing/2010/main" val="0"/>
              </a:ext>
            </a:extLst>
          </a:blip>
          <a:srcRect t="15423" r="1" b="1"/>
          <a:stretch/>
        </p:blipFill>
        <p:spPr bwMode="auto">
          <a:xfrm>
            <a:off x="120650" y="68263"/>
            <a:ext cx="11950700" cy="6721475"/>
          </a:xfrm>
          <a:prstGeom prst="rect">
            <a:avLst/>
          </a:prstGeom>
          <a:noFill/>
        </p:spPr>
      </p:pic>
      <p:sp>
        <p:nvSpPr>
          <p:cNvPr id="6" name="TextBox 5">
            <a:extLst>
              <a:ext uri="{FF2B5EF4-FFF2-40B4-BE49-F238E27FC236}">
                <a16:creationId xmlns:a16="http://schemas.microsoft.com/office/drawing/2014/main" id="{5810E720-0197-45FB-BA02-5B2BFE8B5BEA}"/>
              </a:ext>
            </a:extLst>
          </p:cNvPr>
          <p:cNvSpPr txBox="1"/>
          <p:nvPr/>
        </p:nvSpPr>
        <p:spPr>
          <a:xfrm>
            <a:off x="2547937" y="1182231"/>
            <a:ext cx="7096125" cy="1938992"/>
          </a:xfrm>
          <a:prstGeom prst="rect">
            <a:avLst/>
          </a:prstGeom>
          <a:noFill/>
        </p:spPr>
        <p:txBody>
          <a:bodyPr wrap="square" rtlCol="0">
            <a:spAutoFit/>
          </a:bodyPr>
          <a:lstStyle/>
          <a:p>
            <a:r>
              <a:rPr lang="en-US" sz="2000" b="1" dirty="0">
                <a:solidFill>
                  <a:schemeClr val="tx2"/>
                </a:solidFill>
                <a:latin typeface="Times New Roman" panose="02020603050405020304" pitchFamily="18" charset="0"/>
                <a:cs typeface="Times New Roman" panose="02020603050405020304" pitchFamily="18" charset="0"/>
              </a:rPr>
              <a:t>R</a:t>
            </a:r>
            <a:r>
              <a:rPr lang="en-US" sz="2000" dirty="0">
                <a:solidFill>
                  <a:schemeClr val="tx2"/>
                </a:solidFill>
                <a:latin typeface="Times New Roman" panose="02020603050405020304" pitchFamily="18" charset="0"/>
                <a:cs typeface="Times New Roman" panose="02020603050405020304" pitchFamily="18" charset="0"/>
              </a:rPr>
              <a:t>esilience lies in the pursuit. Throughout the semester, I have spent much of my free time learning the algorithms and ideas used to approach various problems in the field. Drawing from lectures, articles and research papers I have completed a multitude of projects showcasing my solutions to different problems. Of these, one displays the fascinating quality of intelligent behavior.</a:t>
            </a:r>
          </a:p>
        </p:txBody>
      </p:sp>
    </p:spTree>
    <p:extLst>
      <p:ext uri="{BB962C8B-B14F-4D97-AF65-F5344CB8AC3E}">
        <p14:creationId xmlns:p14="http://schemas.microsoft.com/office/powerpoint/2010/main" val="2805918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99264D-77AC-4A1D-9265-246A26089002}"/>
              </a:ext>
            </a:extLst>
          </p:cNvPr>
          <p:cNvSpPr txBox="1"/>
          <p:nvPr/>
        </p:nvSpPr>
        <p:spPr>
          <a:xfrm>
            <a:off x="504825" y="1997839"/>
            <a:ext cx="6248400" cy="2554545"/>
          </a:xfrm>
          <a:prstGeom prst="rect">
            <a:avLst/>
          </a:prstGeom>
          <a:noFill/>
        </p:spPr>
        <p:txBody>
          <a:bodyPr wrap="square" rtlCol="0">
            <a:spAutoFit/>
          </a:bodyPr>
          <a:lstStyle/>
          <a:p>
            <a:r>
              <a:rPr lang="en-US" sz="2000" dirty="0">
                <a:solidFill>
                  <a:schemeClr val="accent5">
                    <a:lumMod val="10000"/>
                    <a:lumOff val="90000"/>
                  </a:schemeClr>
                </a:solidFill>
                <a:latin typeface="Times New Roman" panose="02020603050405020304" pitchFamily="18" charset="0"/>
                <a:cs typeface="Times New Roman" panose="02020603050405020304" pitchFamily="18" charset="0"/>
              </a:rPr>
              <a:t>The challenge was to create an AI to play the game 2048. There are many ways to accomplish this and many more effective than mine. This makes it all the more amazing that I can observe intelligent or even human-like behavior in the decisions of my solution. As such, I will showcase some of the more interesting behaviors displayed along with some of the reasoning behind it.</a:t>
            </a:r>
          </a:p>
          <a:p>
            <a:endParaRPr lang="en-US" sz="2000" dirty="0">
              <a:solidFill>
                <a:schemeClr val="accent5">
                  <a:lumMod val="10000"/>
                  <a:lumOff val="90000"/>
                </a:schemeClr>
              </a:solidFill>
              <a:latin typeface="Times New Roman" panose="02020603050405020304" pitchFamily="18" charset="0"/>
              <a:cs typeface="Times New Roman" panose="02020603050405020304" pitchFamily="18" charset="0"/>
            </a:endParaRPr>
          </a:p>
        </p:txBody>
      </p:sp>
      <p:pic>
        <p:nvPicPr>
          <p:cNvPr id="4" name="Picture 4" descr="Expectimax Search">
            <a:extLst>
              <a:ext uri="{FF2B5EF4-FFF2-40B4-BE49-F238E27FC236}">
                <a16:creationId xmlns:a16="http://schemas.microsoft.com/office/drawing/2014/main" id="{786D5B42-58E0-4E7A-8065-E88804466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4997" y="1762125"/>
            <a:ext cx="4112178" cy="3136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86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014F53-F4BB-41F4-918C-697CD2423632}"/>
              </a:ext>
            </a:extLst>
          </p:cNvPr>
          <p:cNvSpPr txBox="1"/>
          <p:nvPr/>
        </p:nvSpPr>
        <p:spPr>
          <a:xfrm>
            <a:off x="752475" y="600075"/>
            <a:ext cx="9277350" cy="5324535"/>
          </a:xfrm>
          <a:prstGeom prst="rect">
            <a:avLst/>
          </a:prstGeom>
          <a:noFill/>
        </p:spPr>
        <p:txBody>
          <a:bodyPr wrap="square" rtlCol="0">
            <a:spAutoFit/>
          </a:bodyPr>
          <a:lstStyle/>
          <a:p>
            <a:r>
              <a:rPr lang="en-US" sz="2000" dirty="0">
                <a:solidFill>
                  <a:schemeClr val="tx1">
                    <a:lumMod val="10000"/>
                    <a:lumOff val="90000"/>
                  </a:schemeClr>
                </a:solidFill>
                <a:latin typeface="Times New Roman" panose="02020603050405020304" pitchFamily="18" charset="0"/>
                <a:cs typeface="Times New Roman" panose="02020603050405020304" pitchFamily="18" charset="0"/>
              </a:rPr>
              <a:t>If you are not familiar with this game, I believe it will make the showcase more interesting and far easier to understand, so I suggest that you play the game here: </a:t>
            </a:r>
            <a:r>
              <a:rPr lang="en-US" sz="2000" u="sng" dirty="0">
                <a:solidFill>
                  <a:schemeClr val="tx1">
                    <a:lumMod val="10000"/>
                    <a:lumOff val="9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https://2048game.com/</a:t>
            </a:r>
            <a:r>
              <a:rPr lang="en-US" sz="2000" dirty="0">
                <a:solidFill>
                  <a:schemeClr val="tx1">
                    <a:lumMod val="10000"/>
                    <a:lumOff val="90000"/>
                  </a:schemeClr>
                </a:solidFill>
                <a:latin typeface="Times New Roman" panose="02020603050405020304" pitchFamily="18" charset="0"/>
                <a:cs typeface="Times New Roman" panose="02020603050405020304" pitchFamily="18" charset="0"/>
              </a:rPr>
              <a:t> (the controls are your arrow keys) and/or familiarize yourself with the rules below:</a:t>
            </a:r>
          </a:p>
          <a:p>
            <a:endParaRPr lang="en-US" sz="2000" dirty="0">
              <a:solidFill>
                <a:schemeClr val="tx1">
                  <a:lumMod val="10000"/>
                  <a:lumOff val="90000"/>
                </a:schemeClr>
              </a:solidFill>
              <a:latin typeface="Times New Roman" panose="02020603050405020304" pitchFamily="18" charset="0"/>
              <a:cs typeface="Times New Roman" panose="02020603050405020304" pitchFamily="18" charset="0"/>
            </a:endParaRPr>
          </a:p>
          <a:p>
            <a:pPr lvl="2"/>
            <a:r>
              <a:rPr lang="en-US" sz="2000" dirty="0">
                <a:solidFill>
                  <a:schemeClr val="tx1">
                    <a:lumMod val="10000"/>
                    <a:lumOff val="90000"/>
                  </a:schemeClr>
                </a:solidFill>
                <a:latin typeface="Times New Roman" panose="02020603050405020304" pitchFamily="18" charset="0"/>
                <a:cs typeface="Times New Roman" panose="02020603050405020304" pitchFamily="18" charset="0"/>
              </a:rPr>
              <a:t>	The game is set in a 4x4 grid. There are four movements you can make: Up, 	Down, Left or Right. Each move will slide all tiles on the board as far as 	possible in that direction until it encounters another tile of the same value or the 	edge of the board. All tiles of the same value that collide while moving will 	combine to a tile with twice the value of the two tiles that combined. A tile 	cannot combine more than once in a single movement. After every move and at 	the beginning of the game, a tile of value two or four will spawn in a random 	location not already occupied. The game ends when there are no possible moves 	remaining and the board is full. The goal of the game is to attain a tile of value 	2048. You can also continue to play past this mark and try for 4096 or even 	higher goals.</a:t>
            </a:r>
          </a:p>
          <a:p>
            <a:endParaRPr lang="en-US" sz="2000" dirty="0">
              <a:solidFill>
                <a:schemeClr val="bg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869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20169A-F45E-41FD-A9EA-9B62FCF014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0837" y="1156335"/>
            <a:ext cx="6546263" cy="2272665"/>
          </a:xfrm>
          <a:prstGeom prst="rect">
            <a:avLst/>
          </a:prstGeom>
          <a:noFill/>
          <a:ln>
            <a:noFill/>
          </a:ln>
        </p:spPr>
      </p:pic>
      <p:sp>
        <p:nvSpPr>
          <p:cNvPr id="3" name="TextBox 2">
            <a:extLst>
              <a:ext uri="{FF2B5EF4-FFF2-40B4-BE49-F238E27FC236}">
                <a16:creationId xmlns:a16="http://schemas.microsoft.com/office/drawing/2014/main" id="{02A81481-ADDE-4391-B23C-8037EEE18D6D}"/>
              </a:ext>
            </a:extLst>
          </p:cNvPr>
          <p:cNvSpPr txBox="1"/>
          <p:nvPr/>
        </p:nvSpPr>
        <p:spPr>
          <a:xfrm>
            <a:off x="730837" y="3905250"/>
            <a:ext cx="6546263" cy="1631216"/>
          </a:xfrm>
          <a:prstGeom prst="rect">
            <a:avLst/>
          </a:prstGeom>
          <a:noFill/>
        </p:spPr>
        <p:txBody>
          <a:bodyPr wrap="square" rtlCol="0">
            <a:spAutoFit/>
          </a:bodyPr>
          <a:lstStyle/>
          <a:p>
            <a:r>
              <a:rPr lang="en-US" sz="2000" dirty="0">
                <a:solidFill>
                  <a:schemeClr val="tx1">
                    <a:lumMod val="10000"/>
                    <a:lumOff val="90000"/>
                  </a:schemeClr>
                </a:solidFill>
                <a:latin typeface="Times New Roman" panose="02020603050405020304" pitchFamily="18" charset="0"/>
                <a:cs typeface="Times New Roman" panose="02020603050405020304" pitchFamily="18" charset="0"/>
              </a:rPr>
              <a:t>One of the most obvious behaviors is that high tiles are kept in the corner and subsequently lower tiles are in order in the same row or column. This is widely recognized as a powerful strategy for reaching the 2048 tile.</a:t>
            </a:r>
          </a:p>
          <a:p>
            <a:endParaRPr lang="en-US" sz="2000" dirty="0">
              <a:solidFill>
                <a:schemeClr val="tx1">
                  <a:lumMod val="10000"/>
                  <a:lumOff val="90000"/>
                </a:schemeClr>
              </a:solidFill>
            </a:endParaRPr>
          </a:p>
        </p:txBody>
      </p:sp>
    </p:spTree>
    <p:extLst>
      <p:ext uri="{BB962C8B-B14F-4D97-AF65-F5344CB8AC3E}">
        <p14:creationId xmlns:p14="http://schemas.microsoft.com/office/powerpoint/2010/main" val="154821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F463A8-CE72-489F-A7B5-E5AB043415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0526" y="225809"/>
            <a:ext cx="4044684" cy="6406381"/>
          </a:xfrm>
          <a:prstGeom prst="rect">
            <a:avLst/>
          </a:prstGeom>
          <a:noFill/>
          <a:ln>
            <a:noFill/>
          </a:ln>
        </p:spPr>
      </p:pic>
      <p:sp>
        <p:nvSpPr>
          <p:cNvPr id="3" name="TextBox 2">
            <a:extLst>
              <a:ext uri="{FF2B5EF4-FFF2-40B4-BE49-F238E27FC236}">
                <a16:creationId xmlns:a16="http://schemas.microsoft.com/office/drawing/2014/main" id="{05067FBE-B1D7-4D67-8C17-AB6CA1F5827E}"/>
              </a:ext>
            </a:extLst>
          </p:cNvPr>
          <p:cNvSpPr txBox="1"/>
          <p:nvPr/>
        </p:nvSpPr>
        <p:spPr>
          <a:xfrm>
            <a:off x="5553075" y="1228396"/>
            <a:ext cx="5400675" cy="4401205"/>
          </a:xfrm>
          <a:prstGeom prst="rect">
            <a:avLst/>
          </a:prstGeom>
          <a:noFill/>
        </p:spPr>
        <p:txBody>
          <a:bodyPr wrap="square" rtlCol="0">
            <a:spAutoFit/>
          </a:bodyPr>
          <a:lstStyle/>
          <a:p>
            <a:r>
              <a:rPr lang="en-US" sz="2000" dirty="0">
                <a:solidFill>
                  <a:schemeClr val="tx1">
                    <a:lumMod val="10000"/>
                    <a:lumOff val="90000"/>
                  </a:schemeClr>
                </a:solidFill>
                <a:latin typeface="Times New Roman" panose="02020603050405020304" pitchFamily="18" charset="0"/>
                <a:cs typeface="Times New Roman" panose="02020603050405020304" pitchFamily="18" charset="0"/>
              </a:rPr>
              <a:t>The AI’s decisions are shown in the top left corner. Notice the second column and the bottom left corner of the game at the top. Here, you could choose to move left, combining the two 64 tiles. This may seem like a fairly good decision. However, notice also that if you were to move either up or down, you would have an easy time making a 256 tile which could also be easily combined into the 256 in the far-left column. This decision is ultimately the one that leads to the 2048 tile the most efficiently. This level of effective comparison is very interesting to observe and challenging to obtain.</a:t>
            </a:r>
          </a:p>
          <a:p>
            <a:endParaRPr lang="en-US" sz="2000" dirty="0">
              <a:solidFill>
                <a:schemeClr val="tx1">
                  <a:lumMod val="10000"/>
                  <a:lumOff val="9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316940"/>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1167</Words>
  <Application>Microsoft Office PowerPoint</Application>
  <PresentationFormat>Widescreen</PresentationFormat>
  <Paragraphs>21</Paragraphs>
  <Slides>12</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12</vt:i4>
      </vt:variant>
    </vt:vector>
  </HeadingPairs>
  <TitlesOfParts>
    <vt:vector size="24" baseType="lpstr">
      <vt:lpstr>Advent Pro Light</vt:lpstr>
      <vt:lpstr>Anton</vt:lpstr>
      <vt:lpstr>Arial</vt:lpstr>
      <vt:lpstr>Fira Sans Condensed</vt:lpstr>
      <vt:lpstr>Fira Sans Condensed Light</vt:lpstr>
      <vt:lpstr>Josefin Slab</vt:lpstr>
      <vt:lpstr>Proxima Nova</vt:lpstr>
      <vt:lpstr>Proxima Nova Semibold</vt:lpstr>
      <vt:lpstr>Rajdhani</vt:lpstr>
      <vt:lpstr>Times New Roman</vt:lpstr>
      <vt:lpstr>Ai Tech Agency by Slidesgo</vt:lpstr>
      <vt:lpstr>Slidesgo Final Pages</vt:lpstr>
      <vt:lpstr>2048 Project</vt:lpstr>
      <vt:lpstr>I began, as all things, with Initiative. Over a year ago, I found a passion for computer science that originated in a series of challenges designed to teach the programming language Python. In less than a month, I’d become what I would call a proficient user of an entirely new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2048 Project</dc:title>
  <dc:creator>Austin Veselka</dc:creator>
  <cp:lastModifiedBy>Austin Veselka</cp:lastModifiedBy>
  <cp:revision>1</cp:revision>
  <dcterms:created xsi:type="dcterms:W3CDTF">2020-04-10T02:22:51Z</dcterms:created>
  <dcterms:modified xsi:type="dcterms:W3CDTF">2020-04-10T03:31:21Z</dcterms:modified>
</cp:coreProperties>
</file>