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7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yun Ye" initials="K" lastIdx="1" clrIdx="0"/>
  <p:cmAuthor id="2" name="Kailiang Wu" initials="K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2673" y="30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9289" y="206376"/>
            <a:ext cx="7981244" cy="523863"/>
          </a:xfrm>
        </p:spPr>
        <p:txBody>
          <a:bodyPr/>
          <a:lstStyle/>
          <a:p>
            <a:r>
              <a:rPr lang="en-US" altLang="zh-CN" noProof="1"/>
              <a:t>Click to edit Master title style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altLang="en-US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D0B83-F332-4D31-B27D-9B33F8C5693A}" type="slidenum">
              <a:rPr lang="en-US" altLang="zh-CN"/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40ACD-9670-4AFA-8A4E-0702076A6C87}" type="datetimeFigureOut">
              <a:rPr lang="zh-CN" altLang="en-US" smtClean="0"/>
              <a:t>2023/11/22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ECBF4-974B-437F-842B-ED5761B4A4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290" y="1301262"/>
            <a:ext cx="8425419" cy="3938954"/>
          </a:xfrm>
        </p:spPr>
        <p:txBody>
          <a:bodyPr>
            <a:normAutofit fontScale="90000"/>
          </a:bodyPr>
          <a:lstStyle/>
          <a:p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22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日实验课实验题</a:t>
            </a:r>
            <a:br>
              <a:rPr lang="en-US" altLang="zh-CN" sz="6000" b="1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zh-CN" sz="6000" b="1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</a:b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</a:rPr>
              <a:t>上交截止日期</a:t>
            </a:r>
            <a: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2023</a:t>
            </a:r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22</a:t>
            </a:r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r>
              <a:rPr lang="en-US" altLang="zh-CN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23</a:t>
            </a:r>
            <a:r>
              <a:rPr lang="zh-CN" altLang="en-US" sz="4000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b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</a:br>
            <a:br>
              <a:rPr lang="en-US" altLang="zh-CN" sz="4000" b="1" dirty="0">
                <a:latin typeface="微软雅黑" panose="020B0503020204020204" charset="-122"/>
                <a:ea typeface="微软雅黑" panose="020B0503020204020204" charset="-122"/>
              </a:rPr>
            </a:br>
            <a:endParaRPr lang="en-US" sz="4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3895" y="260350"/>
                <a:ext cx="8206105" cy="5372100"/>
              </a:xfrm>
            </p:spPr>
            <p:txBody>
              <a:bodyPr>
                <a:noAutofit/>
              </a:bodyPr>
              <a:lstStyle/>
              <a:p>
                <a:pPr latinLnBrk="0"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下载L1-MAGIC软件包，了解如何用它求解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L1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范数的线性规划</a:t>
                </a:r>
              </a:p>
              <a:p>
                <a:pPr latinLnBrk="0"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可在群文件下载，也可以在下面的网址下载</a:t>
                </a:r>
              </a:p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https://statweb.stanford.edu/~candes/software/l1magic/</a:t>
                </a:r>
              </a:p>
              <a:p>
                <a:pPr marL="0" indent="0" latinLnBrk="0">
                  <a:lnSpc>
                    <a:spcPct val="100000"/>
                  </a:lnSpc>
                  <a:buNone/>
                </a:pPr>
                <a:endParaRPr lang="zh-CN" altLang="en-US" sz="18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然后，请完成下面的数据拟合数学实验：</a:t>
                </a:r>
              </a:p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 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假设被拟合的未知函数为f(x)，区间为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[−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，均匀随机取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000个样本，其中5个样本设置较大的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Corruption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（注意不是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Noise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）</a:t>
                </a:r>
              </a:p>
              <a:p>
                <a:pPr marL="0" indent="0" latinLnBrk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8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i="1" dirty="0"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800" i="1" dirty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lang="en-US" altLang="zh-CN" sz="1800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marL="0" indent="0" algn="l" latinLnBrk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例如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：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对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𝐶𝑜𝑟𝑟𝑢𝑝𝑡𝑒𝑑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 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𝑑𝑎𝑡𝑎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，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可考虑取</m:t>
                    </m:r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=10*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𝑓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，或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𝑠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=10*(2*rand-1).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分别用最小二乘法和L1-范数线性回归法，通过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n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次多项式拟合f(x)，观察很分析Corruption对结果的影响。</a:t>
                </a:r>
              </a:p>
              <a:p>
                <a:pPr latinLnBrk="0"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实验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：取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f(x)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=1+x+x^2+x^3，取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n=3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；</a:t>
                </a:r>
              </a:p>
              <a:p>
                <a:pPr latinLnBrk="0">
                  <a:lnSpc>
                    <a:spcPct val="100000"/>
                  </a:lnSpc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实验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：取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f(x)=sin(x)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，取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n=5,7,9,11,13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。</a:t>
                </a:r>
                <a:endParaRPr lang="en-US" altLang="zh-CN" sz="18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marL="0" indent="0" latinLnBrk="0">
                  <a:lnSpc>
                    <a:spcPct val="100000"/>
                  </a:lnSpc>
                  <a:buNone/>
                </a:pPr>
                <a:endParaRPr lang="zh-CN" altLang="en-US" sz="18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n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次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多项式拟合时，请分别考虑以下两种基函数：</a:t>
                </a:r>
              </a:p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（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=0,1,2,...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18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marL="0" indent="0" latinLnBrk="0">
                  <a:lnSpc>
                    <a:spcPct val="100000"/>
                  </a:lnSpc>
                  <a:buNone/>
                </a:pP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（</a:t>
                </a:r>
                <a:r>
                  <a:rPr lang="en-US" altLang="zh-CN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2</a:t>
                </a:r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</a:rPr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),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𝑘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=0,1,2,...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𝑛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；</m:t>
                    </m:r>
                  </m:oMath>
                </a14:m>
                <a:endParaRPr lang="en-US" altLang="zh-CN" sz="1800" i="1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marL="0" indent="0" algn="l" latinLnBrk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𝑥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为在</m:t>
                    </m:r>
                    <m:r>
                      <a:rPr lang="zh-CN" altLang="en-US" sz="18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区间</m:t>
                    </m:r>
                    <m:r>
                      <a:rPr lang="en-US" altLang="zh-CN" sz="18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[−</m:t>
                    </m:r>
                    <m:r>
                      <a:rPr lang="en-US" altLang="zh-CN" sz="18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sz="18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lang="en-US" altLang="zh-CN" sz="18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]</m:t>
                    </m:r>
                    <m:r>
                      <a:rPr lang="zh-CN" altLang="en-US" sz="1800" i="1" dirty="0">
                        <a:gradFill>
                          <a:gsLst>
                            <a:gs pos="0">
                              <a:srgbClr val="007BD3"/>
                            </a:gs>
                            <a:gs pos="100000">
                              <a:srgbClr val="034373"/>
                            </a:gs>
                          </a:gsLst>
                          <a:lin scaled="0"/>
                        </a:gradFill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上标准正交</m:t>
                    </m:r>
                    <m:r>
                      <a:rPr lang="zh-CN" altLang="en-US" sz="1800" i="1" dirty="0">
                        <a:latin typeface="Cambria Math" panose="02040503050406030204" pitchFamily="18" charset="0"/>
                        <a:ea typeface="MS Mincho" charset="0"/>
                        <a:cs typeface="Cambria Math" panose="02040503050406030204" pitchFamily="18" charset="0"/>
                      </a:rPr>
                      <m:t>的</m:t>
                    </m:r>
                    <m:r>
                      <a:rPr lang="zh-CN" altLang="en-US" sz="1800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Cambria Math" panose="02040503050406030204" pitchFamily="18" charset="0"/>
                      </a:rPr>
                      <m:t>𝐿𝑒𝑔𝑒𝑛𝑑𝑟𝑒</m:t>
                    </m:r>
                  </m:oMath>
                </a14:m>
                <a:r>
                  <a:rPr lang="zh-CN" altLang="en-US" sz="1800" dirty="0">
                    <a:latin typeface="Times New Roman" panose="02020603050405020304" charset="0"/>
                    <a:ea typeface="宋体" panose="02010600030101010101" pitchFamily="2" charset="-122"/>
                    <a:cs typeface="Times New Roman" panose="02020603050405020304" charset="0"/>
                    <a:sym typeface="+mn-ea"/>
                  </a:rPr>
                  <a:t>多项式。</a:t>
                </a:r>
                <a:endParaRPr lang="zh-CN" altLang="en-US" sz="18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  <a:p>
                <a:pPr marL="0" indent="0" latinLnBrk="0">
                  <a:lnSpc>
                    <a:spcPct val="100000"/>
                  </a:lnSpc>
                  <a:buNone/>
                </a:pPr>
                <a:endParaRPr lang="en-US" altLang="zh-CN" sz="1800" dirty="0">
                  <a:latin typeface="Times New Roman" panose="02020603050405020304" charset="0"/>
                  <a:ea typeface="宋体" panose="02010600030101010101" pitchFamily="2" charset="-122"/>
                  <a:cs typeface="Times New Roman" panose="0202060305040502030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895" y="260350"/>
                <a:ext cx="8206105" cy="5372100"/>
              </a:xfrm>
              <a:blipFill rotWithShape="1">
                <a:blip r:embed="rId2"/>
                <a:stretch>
                  <a:fillRect b="-129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全屏显示(4:3)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Cambria Math</vt:lpstr>
      <vt:lpstr>Times New Roman</vt:lpstr>
      <vt:lpstr>Office 主题​​</vt:lpstr>
      <vt:lpstr>11月22日实验课实验题   上交截止日期:2023年11月22日23点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</dc:creator>
  <cp:lastModifiedBy>Wu Kailiang</cp:lastModifiedBy>
  <cp:revision>33</cp:revision>
  <dcterms:created xsi:type="dcterms:W3CDTF">2021-10-19T09:07:00Z</dcterms:created>
  <dcterms:modified xsi:type="dcterms:W3CDTF">2023-11-22T07:33:18Z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84D4B9D0C33D4869B82E7927B562C3D5</vt:lpwstr>
  </property>
  <property fmtid="{D5CDD505-2E9C-101B-9397-08002B2CF9AE}" pid="3" name="KSOProductBuildVer">
    <vt:lpwstr>2052-11.1.0.11045</vt:lpwstr>
  </property>
</Properties>
</file>