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8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yun Ye" initials="K" lastIdx="1" clrIdx="0"/>
  <p:cmAuthor id="2" name="Kailiang Wu" initials="K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102"/>
      </p:cViewPr>
      <p:guideLst>
        <p:guide orient="horz" pos="2128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89" y="206376"/>
            <a:ext cx="7981244" cy="523863"/>
          </a:xfrm>
        </p:spPr>
        <p:txBody>
          <a:bodyPr/>
          <a:lstStyle/>
          <a:p>
            <a:r>
              <a:rPr lang="en-US" altLang="zh-CN" noProof="1"/>
              <a:t>Click to edit Master title style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D0B83-F332-4D31-B27D-9B33F8C5693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0ACD-9670-4AFA-8A4E-0702076A6C87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290" y="1301262"/>
            <a:ext cx="8425419" cy="3938954"/>
          </a:xfrm>
        </p:spPr>
        <p:txBody>
          <a:bodyPr>
            <a:normAutofit fontScale="90000"/>
          </a:bodyPr>
          <a:lstStyle/>
          <a:p>
            <a:r>
              <a:rPr lang="en-US" altLang="zh-CN" sz="6000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6000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6000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6000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实验课实验题</a:t>
            </a:r>
            <a:r>
              <a:rPr lang="en-US" altLang="zh-CN" sz="6000" b="1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600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6000" b="1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600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上交截止日期</a:t>
            </a:r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40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2023</a:t>
            </a:r>
            <a:r>
              <a:rPr lang="zh-CN" altLang="en-US" sz="40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4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40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40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r>
              <a:rPr lang="zh-CN" altLang="en-US" sz="40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23:00</a:t>
            </a:r>
            <a:b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每题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分，共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分</a:t>
            </a:r>
            <a: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  <a:t/>
            </a:r>
            <a:b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82" name="文本框 125981"/>
          <p:cNvSpPr txBox="1"/>
          <p:nvPr/>
        </p:nvSpPr>
        <p:spPr>
          <a:xfrm>
            <a:off x="2771775" y="578485"/>
            <a:ext cx="3285490" cy="3683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应用性实验：  供应与选址问题</a:t>
            </a:r>
          </a:p>
        </p:txBody>
      </p:sp>
      <p:sp>
        <p:nvSpPr>
          <p:cNvPr id="125991" name="文本框 125990"/>
          <p:cNvSpPr txBox="1"/>
          <p:nvPr/>
        </p:nvSpPr>
        <p:spPr>
          <a:xfrm>
            <a:off x="60325" y="1196975"/>
            <a:ext cx="9083675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有六个工地，它们的水泥需求信息见下表。目前有两个临时料场位于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A(5,1)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B(2,7)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日储量各有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20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吨。假设从料场到工地之间均有直线道路相连。</a:t>
            </a:r>
          </a:p>
          <a:p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）试用所学过的数学实验知识，制定供应运输方案，使总的吨千米数最小。</a:t>
            </a:r>
          </a:p>
          <a:p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）为了进一步减少吨千米数，打算舍弃这两个临时料场，改建两个新的，日储量也各为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</a:rPr>
              <a:t>20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</a:rPr>
              <a:t>吨，请问应建在何处，节省的吨千米数有多大？</a:t>
            </a: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请建立数学模型、并用MATLAB编程求解。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注明：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c,d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的单位为千米 ；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的单位对吨。</a:t>
            </a:r>
          </a:p>
        </p:txBody>
      </p:sp>
      <p:graphicFrame>
        <p:nvGraphicFramePr>
          <p:cNvPr id="125993" name="对象 125992"/>
          <p:cNvGraphicFramePr/>
          <p:nvPr/>
        </p:nvGraphicFramePr>
        <p:xfrm>
          <a:off x="539750" y="3429000"/>
          <a:ext cx="25314275" cy="178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7951450" imgH="996950" progId="Word.Document.8">
                  <p:embed/>
                </p:oleObj>
              </mc:Choice>
              <mc:Fallback>
                <p:oleObj r:id="rId3" imgW="17951450" imgH="99695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429000"/>
                        <a:ext cx="25314275" cy="1786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8D966F7-7C97-26F9-CF08-C153D88ABA91}"/>
              </a:ext>
            </a:extLst>
          </p:cNvPr>
          <p:cNvSpPr txBox="1"/>
          <p:nvPr/>
        </p:nvSpPr>
        <p:spPr>
          <a:xfrm>
            <a:off x="194832" y="620688"/>
            <a:ext cx="895985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某公司在规划未来五年内项目投资方案。已知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 项目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从第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1-4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年每年年初投资，</a:t>
            </a:r>
            <a:r>
              <a:rPr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并于次年末回收本利</a:t>
            </a:r>
            <a:r>
              <a:rPr sz="24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sz="24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20</a:t>
            </a:r>
            <a:r>
              <a:rPr sz="24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%；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项目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年年初需投资，到第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年年末回收本利125%，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但最大投资额不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能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超过4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万元；项目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年年初需要投资，到第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年年末回收本利140%，</a:t>
            </a: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但最大投资额不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能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超过3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万元；项目</a:t>
            </a: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五年内每年年初可购买公债，于当年年末归还，并加利息6</a:t>
            </a:r>
            <a:r>
              <a:rPr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%. </a:t>
            </a:r>
            <a:r>
              <a:rPr sz="24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该公司现有资金</a:t>
            </a:r>
            <a:r>
              <a:rPr lang="en-US" sz="24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sz="24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00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万元，</a:t>
            </a:r>
            <a:r>
              <a:rPr 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请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问应如何确定给这些项目每年的投资额，使到第5年年末拥有的资金的本利总额为最大？</a:t>
            </a:r>
          </a:p>
          <a:p>
            <a:pPr>
              <a:lnSpc>
                <a:spcPct val="150000"/>
              </a:lnSpc>
            </a:pPr>
            <a:r>
              <a:rPr sz="2400" dirty="0" err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请建立数学模型、并用MATLAB编程求解</a:t>
            </a:r>
            <a:r>
              <a:rPr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252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236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楷体</vt:lpstr>
      <vt:lpstr>宋体</vt:lpstr>
      <vt:lpstr>微软雅黑</vt:lpstr>
      <vt:lpstr>Arial</vt:lpstr>
      <vt:lpstr>Calibri</vt:lpstr>
      <vt:lpstr>Times New Roman</vt:lpstr>
      <vt:lpstr>Office 主题​​</vt:lpstr>
      <vt:lpstr>Microsoft Word 97 - 2003 文档</vt:lpstr>
      <vt:lpstr>12月13日实验课实验题   上交截止日期:2023年12月13日23:00  每题2分，共4分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305</cp:lastModifiedBy>
  <cp:revision>47</cp:revision>
  <dcterms:created xsi:type="dcterms:W3CDTF">2021-10-19T09:07:00Z</dcterms:created>
  <dcterms:modified xsi:type="dcterms:W3CDTF">2023-12-13T08:05:26Z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84D4B9D0C33D4869B82E7927B562C3D5</vt:lpwstr>
  </property>
  <property fmtid="{D5CDD505-2E9C-101B-9397-08002B2CF9AE}" pid="3" name="KSOProductBuildVer">
    <vt:lpwstr>2052-11.1.0.11115</vt:lpwstr>
  </property>
</Properties>
</file>