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1F402-9F74-4639-A72D-68390F8C6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A439EC-2638-4663-A9F5-60CAEA026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86820-91BC-484D-B720-3F237604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8E97D-E087-4844-9768-53BE5C74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56787-50A2-4405-A6B1-3616BB21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5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C157D-B1C1-4A1E-9090-AD1155B1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E19D5D-2EE0-492A-AEAB-79AB75179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F123D-A444-4499-BC4B-7FB3C0C0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50E95-4E37-4AA4-BF64-EA9784FB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30A37-0C3D-4467-A4A9-3282786B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889E82-4660-48C0-86C9-CC6A0F962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B8C4E9-06B0-4BC1-AB22-96FAA63D6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64CAF-0DCC-406D-9457-B42505E7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68239-ACFD-4A57-9C59-1F96D031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90FF3-AE20-43AD-8450-570A007A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7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BF00C-FCE2-47F8-BCFB-7D5670E8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00097-E938-4482-84AF-45812C04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2546E-BD7B-4C9D-9865-C716E4E9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49795-D403-4E15-8188-CBDAB9F4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E971D-D941-4A7F-BA9E-20584059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68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CCE16-AF41-4DB6-B807-2FCDE482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7B18BF-942F-477D-B6F0-C27522A4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CFD1B-13AF-4D4E-8BDD-1896F0C6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C439C-D9C2-4DFC-ABAC-9A39C9A4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F39E2-F60E-4874-A2BD-2F0DD13C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5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728DF-4A6B-4123-B860-ED49C121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0FB18-C6FD-4A97-8DA2-60620A5F3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93EA4-672D-4CA3-A7D9-A55FBF15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F84F5-5569-4035-9DFA-F568D561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05C2A-EC0C-4C79-9359-7689BE8C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0A7AA3-4E03-4444-A35C-32819A31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8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CEDA6-CA65-4911-8BC1-17BED4C5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E251CE-98F3-40CB-A2A2-020388A65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AD4EB9-F4EE-4A8C-AF40-31E88CDB3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3BC7B-8796-4910-8DC6-304B1542F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0D5697-D460-40F5-8E07-0E39B7C4F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D2A655-D4FA-4081-B10F-873A2277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4C2928-D00A-42D4-99D1-9AAD7913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8EEDE4-1E7E-44AC-89CC-5CE377F9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7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79F9-BDF0-4908-9390-8C310E1C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D04979-98D9-49D0-8648-9998A831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A216E1-E46D-4C74-950A-3C699E4E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B137AF-3008-48E0-B905-C456E6CD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3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8C7351-CB53-491C-ACED-57D574B9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24324F-8063-4EAB-B65C-5D406E11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96D37-0160-4E7E-97E3-E41E3B7B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2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9F0C6-B970-4CE5-BFB8-D93B16B4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98FFA-EF78-434E-BC42-CF3944044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14417-1E96-4CBB-962C-601D7000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C5B325-FCF6-4F1C-918E-6B4DCB24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6587D-4F7D-49B3-8DD7-E85A0A44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66482-4F07-437E-8145-C2D1F417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7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7800E-6FA1-4A18-ABFA-F3D3DC4F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0BC95A-E81B-4864-9533-6D0ADCD81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8AD461-3639-4EB7-8C00-81421FDE3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0E531-3540-49AD-9D1C-B7872575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EDF7A-2BC2-4A27-A19B-3F006C36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91998-AE12-4210-936A-BBE7FEA0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7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D6382F-5DC7-49CA-B8F6-5B9BF94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3E854-1209-4247-B616-00A355BCB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E00D5-62BA-4AEA-AA04-66AD0234B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1E3E1-7FE2-4E4F-8564-980594EDA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A04F3-D738-44F6-B833-4683D6E1B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7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3E1ED18-9EF3-4323-B469-3CAAB9058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1058"/>
            <a:ext cx="1813459" cy="13758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1FACAD-B300-425C-AA86-9FE668B1E71F}"/>
              </a:ext>
            </a:extLst>
          </p:cNvPr>
          <p:cNvSpPr/>
          <p:nvPr/>
        </p:nvSpPr>
        <p:spPr>
          <a:xfrm>
            <a:off x="4253883" y="1107489"/>
            <a:ext cx="7341833" cy="46430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81F427-9831-4530-8020-CBEB10329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36" y="650659"/>
            <a:ext cx="1430599" cy="11444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8408A6-8D89-4F5A-9654-AB3CBB783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91" y="638328"/>
            <a:ext cx="1784045" cy="9383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C7257A1-2CB4-49B1-A2F0-EB4C863F18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00" y="3014487"/>
            <a:ext cx="2026509" cy="4145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84D3DA9-4969-435A-8DF4-D65CC7EDC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80" y="1706708"/>
            <a:ext cx="950962" cy="67820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6CF4C78-FB6F-4B69-8F50-99B155719D6B}"/>
              </a:ext>
            </a:extLst>
          </p:cNvPr>
          <p:cNvSpPr/>
          <p:nvPr/>
        </p:nvSpPr>
        <p:spPr>
          <a:xfrm>
            <a:off x="4421086" y="2764543"/>
            <a:ext cx="2323535" cy="9144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D2066A2-E61D-4952-B577-0A9301415912}"/>
              </a:ext>
            </a:extLst>
          </p:cNvPr>
          <p:cNvSpPr/>
          <p:nvPr/>
        </p:nvSpPr>
        <p:spPr>
          <a:xfrm>
            <a:off x="7924799" y="1588610"/>
            <a:ext cx="1260246" cy="9144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CB092B4-1507-43DD-A365-B8D367EC5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744" y="2935538"/>
            <a:ext cx="950962" cy="67820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68C54E6-97E2-47D3-B5B0-62FF13DD1CCB}"/>
              </a:ext>
            </a:extLst>
          </p:cNvPr>
          <p:cNvSpPr/>
          <p:nvPr/>
        </p:nvSpPr>
        <p:spPr>
          <a:xfrm>
            <a:off x="7923863" y="2817440"/>
            <a:ext cx="1260246" cy="9144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4125843-9831-4229-A0A9-1FD1F3C7B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213" y="4166217"/>
            <a:ext cx="950962" cy="67820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B6F6691-7471-45BB-B812-612AB442E655}"/>
              </a:ext>
            </a:extLst>
          </p:cNvPr>
          <p:cNvSpPr/>
          <p:nvPr/>
        </p:nvSpPr>
        <p:spPr>
          <a:xfrm>
            <a:off x="7929332" y="4048119"/>
            <a:ext cx="1260246" cy="9144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8E9BB35-E27E-42D1-95B8-0E828259B85B}"/>
              </a:ext>
            </a:extLst>
          </p:cNvPr>
          <p:cNvCxnSpPr/>
          <p:nvPr/>
        </p:nvCxnSpPr>
        <p:spPr>
          <a:xfrm>
            <a:off x="1813459" y="2922740"/>
            <a:ext cx="237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16618F9-FE13-4F00-9181-3266D3F4939F}"/>
              </a:ext>
            </a:extLst>
          </p:cNvPr>
          <p:cNvSpPr txBox="1"/>
          <p:nvPr/>
        </p:nvSpPr>
        <p:spPr>
          <a:xfrm>
            <a:off x="1707338" y="2510777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①我要访问</a:t>
            </a:r>
            <a:r>
              <a:rPr lang="en-US" altLang="zh-CN" dirty="0"/>
              <a:t>catA.xixi.com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30F9A6F-DDC7-4E12-9207-8E1EDD946D5B}"/>
              </a:ext>
            </a:extLst>
          </p:cNvPr>
          <p:cNvSpPr/>
          <p:nvPr/>
        </p:nvSpPr>
        <p:spPr>
          <a:xfrm>
            <a:off x="9324926" y="1848813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catA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AC7E459-EC51-45DD-B1F2-D90D5DA6A4A5}"/>
              </a:ext>
            </a:extLst>
          </p:cNvPr>
          <p:cNvSpPr/>
          <p:nvPr/>
        </p:nvSpPr>
        <p:spPr>
          <a:xfrm>
            <a:off x="9350967" y="3014487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catB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5279596-AF17-406E-AE0A-48B4FE920C62}"/>
              </a:ext>
            </a:extLst>
          </p:cNvPr>
          <p:cNvSpPr/>
          <p:nvPr/>
        </p:nvSpPr>
        <p:spPr>
          <a:xfrm>
            <a:off x="9350996" y="4320653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catC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930B36D-0242-4221-BC65-B0B0A393FFC3}"/>
              </a:ext>
            </a:extLst>
          </p:cNvPr>
          <p:cNvCxnSpPr/>
          <p:nvPr/>
        </p:nvCxnSpPr>
        <p:spPr>
          <a:xfrm flipV="1">
            <a:off x="6383045" y="1953087"/>
            <a:ext cx="1429305" cy="7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D824076-FE9B-4FF0-9802-BF8A84DE8CF8}"/>
              </a:ext>
            </a:extLst>
          </p:cNvPr>
          <p:cNvSpPr txBox="1"/>
          <p:nvPr/>
        </p:nvSpPr>
        <p:spPr>
          <a:xfrm rot="19968136">
            <a:off x="5796675" y="1989905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r>
              <a:rPr lang="en-US" altLang="zh-CN" dirty="0" err="1"/>
              <a:t>catA</a:t>
            </a:r>
            <a:r>
              <a:rPr lang="zh-CN" altLang="en-US" dirty="0"/>
              <a:t>帮忙处理一下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04673FC-C132-478E-8311-13038E063295}"/>
              </a:ext>
            </a:extLst>
          </p:cNvPr>
          <p:cNvCxnSpPr>
            <a:cxnSpLocks/>
          </p:cNvCxnSpPr>
          <p:nvPr/>
        </p:nvCxnSpPr>
        <p:spPr>
          <a:xfrm flipH="1">
            <a:off x="6840345" y="2218145"/>
            <a:ext cx="1083518" cy="5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2E0D720-6585-4897-BD04-7ACEBE431FE6}"/>
              </a:ext>
            </a:extLst>
          </p:cNvPr>
          <p:cNvSpPr txBox="1"/>
          <p:nvPr/>
        </p:nvSpPr>
        <p:spPr>
          <a:xfrm rot="19968136">
            <a:off x="6930968" y="2510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③弄完了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4B2255C-54ED-4784-81F7-2CB46E47E99A}"/>
              </a:ext>
            </a:extLst>
          </p:cNvPr>
          <p:cNvCxnSpPr/>
          <p:nvPr/>
        </p:nvCxnSpPr>
        <p:spPr>
          <a:xfrm flipH="1">
            <a:off x="1813459" y="3221743"/>
            <a:ext cx="237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7EAECF4-9906-4007-A976-B8318BC20A75}"/>
              </a:ext>
            </a:extLst>
          </p:cNvPr>
          <p:cNvSpPr txBox="1"/>
          <p:nvPr/>
        </p:nvSpPr>
        <p:spPr>
          <a:xfrm>
            <a:off x="1896001" y="33000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④给你要显示的网页</a:t>
            </a:r>
          </a:p>
        </p:txBody>
      </p:sp>
    </p:spTree>
    <p:extLst>
      <p:ext uri="{BB962C8B-B14F-4D97-AF65-F5344CB8AC3E}">
        <p14:creationId xmlns:p14="http://schemas.microsoft.com/office/powerpoint/2010/main" val="241160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Steve</dc:creator>
  <cp:lastModifiedBy>L Steve</cp:lastModifiedBy>
  <cp:revision>2</cp:revision>
  <dcterms:created xsi:type="dcterms:W3CDTF">2019-03-12T15:46:21Z</dcterms:created>
  <dcterms:modified xsi:type="dcterms:W3CDTF">2019-03-12T15:50:05Z</dcterms:modified>
</cp:coreProperties>
</file>