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4"/>
  </p:notesMasterIdLst>
  <p:sldIdLst>
    <p:sldId id="256" r:id="rId3"/>
    <p:sldId id="265" r:id="rId4"/>
    <p:sldId id="263" r:id="rId5"/>
    <p:sldId id="264" r:id="rId6"/>
    <p:sldId id="266" r:id="rId7"/>
    <p:sldId id="267" r:id="rId8"/>
    <p:sldId id="26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12E67"/>
    <a:srgbClr val="67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3CDE57-DA74-4AF9-8536-05C69E76033C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pt-PT"/>
        </a:p>
      </dgm:t>
    </dgm:pt>
    <dgm:pt modelId="{EAA401F2-02E7-4CBA-A5D4-F78B3AD4BD38}">
      <dgm:prSet phldrT="[Texto]" custT="1"/>
      <dgm:spPr/>
      <dgm:t>
        <a:bodyPr/>
        <a:lstStyle/>
        <a:p>
          <a:r>
            <a:rPr lang="pt-PT" sz="3200" dirty="0"/>
            <a:t>Implementação</a:t>
          </a:r>
        </a:p>
      </dgm:t>
    </dgm:pt>
    <dgm:pt modelId="{70C9CF57-F074-4239-B2DC-9CBF027E55EF}" type="parTrans" cxnId="{FD3584A2-64F1-484B-A954-81526AAAF205}">
      <dgm:prSet/>
      <dgm:spPr/>
      <dgm:t>
        <a:bodyPr/>
        <a:lstStyle/>
        <a:p>
          <a:endParaRPr lang="pt-PT"/>
        </a:p>
      </dgm:t>
    </dgm:pt>
    <dgm:pt modelId="{B7B44AF2-E426-454F-AA21-734831B3C71E}" type="sibTrans" cxnId="{FD3584A2-64F1-484B-A954-81526AAAF205}">
      <dgm:prSet/>
      <dgm:spPr/>
      <dgm:t>
        <a:bodyPr/>
        <a:lstStyle/>
        <a:p>
          <a:endParaRPr lang="pt-PT"/>
        </a:p>
      </dgm:t>
    </dgm:pt>
    <dgm:pt modelId="{8A3033C8-8490-4598-947B-CD0601065CC8}">
      <dgm:prSet phldrT="[Texto]"/>
      <dgm:spPr>
        <a:solidFill>
          <a:srgbClr val="212E67"/>
        </a:solidFill>
      </dgm:spPr>
      <dgm:t>
        <a:bodyPr/>
        <a:lstStyle/>
        <a:p>
          <a:r>
            <a:rPr lang="pt-PT" dirty="0" err="1">
              <a:solidFill>
                <a:schemeClr val="bg1"/>
              </a:solidFill>
            </a:rPr>
            <a:t>utils</a:t>
          </a:r>
          <a:endParaRPr lang="pt-PT" dirty="0">
            <a:solidFill>
              <a:schemeClr val="bg1"/>
            </a:solidFill>
          </a:endParaRPr>
        </a:p>
      </dgm:t>
    </dgm:pt>
    <dgm:pt modelId="{5EB6C4E8-2DE2-4B51-A3BB-84B7DEDC4F35}" type="parTrans" cxnId="{B1CB0E9F-2C26-4C1B-B76A-015AC56FE9BE}">
      <dgm:prSet/>
      <dgm:spPr/>
      <dgm:t>
        <a:bodyPr/>
        <a:lstStyle/>
        <a:p>
          <a:endParaRPr lang="pt-PT"/>
        </a:p>
      </dgm:t>
    </dgm:pt>
    <dgm:pt modelId="{FB3D256A-197D-4765-834E-0D7DF701CF04}" type="sibTrans" cxnId="{B1CB0E9F-2C26-4C1B-B76A-015AC56FE9BE}">
      <dgm:prSet/>
      <dgm:spPr/>
      <dgm:t>
        <a:bodyPr/>
        <a:lstStyle/>
        <a:p>
          <a:endParaRPr lang="pt-PT"/>
        </a:p>
      </dgm:t>
    </dgm:pt>
    <dgm:pt modelId="{C0CCE946-D411-46D6-8167-8071E33D6BF9}">
      <dgm:prSet phldrT="[Texto]"/>
      <dgm:spPr/>
      <dgm:t>
        <a:bodyPr/>
        <a:lstStyle/>
        <a:p>
          <a:r>
            <a:rPr lang="pt-PT" dirty="0"/>
            <a:t>ambiente.py</a:t>
          </a:r>
        </a:p>
      </dgm:t>
    </dgm:pt>
    <dgm:pt modelId="{C23E6BB8-517B-4AAB-8EEA-DA95C8C7C787}" type="parTrans" cxnId="{0E5631CE-1EEF-47DD-85C0-A0EF53FC05DB}">
      <dgm:prSet/>
      <dgm:spPr/>
      <dgm:t>
        <a:bodyPr/>
        <a:lstStyle/>
        <a:p>
          <a:endParaRPr lang="pt-PT"/>
        </a:p>
      </dgm:t>
    </dgm:pt>
    <dgm:pt modelId="{E59C02CD-57A7-4393-8806-45BCA12D11E4}" type="sibTrans" cxnId="{0E5631CE-1EEF-47DD-85C0-A0EF53FC05DB}">
      <dgm:prSet/>
      <dgm:spPr/>
      <dgm:t>
        <a:bodyPr/>
        <a:lstStyle/>
        <a:p>
          <a:endParaRPr lang="pt-PT"/>
        </a:p>
      </dgm:t>
    </dgm:pt>
    <dgm:pt modelId="{6450A807-EBAA-44A0-A21B-401C4042367F}">
      <dgm:prSet phldrT="[Texto]"/>
      <dgm:spPr/>
      <dgm:t>
        <a:bodyPr/>
        <a:lstStyle/>
        <a:p>
          <a:r>
            <a:rPr lang="pt-PT" dirty="0"/>
            <a:t>Previsoes.py</a:t>
          </a:r>
        </a:p>
      </dgm:t>
    </dgm:pt>
    <dgm:pt modelId="{EBC1E829-43D1-43F8-A7FF-A7F3917C4BA8}" type="parTrans" cxnId="{199471EC-9093-4460-B83F-B378B64C8E92}">
      <dgm:prSet/>
      <dgm:spPr/>
      <dgm:t>
        <a:bodyPr/>
        <a:lstStyle/>
        <a:p>
          <a:endParaRPr lang="pt-PT"/>
        </a:p>
      </dgm:t>
    </dgm:pt>
    <dgm:pt modelId="{10C73768-3372-4AA7-815C-0C3020CFC389}" type="sibTrans" cxnId="{199471EC-9093-4460-B83F-B378B64C8E92}">
      <dgm:prSet/>
      <dgm:spPr/>
      <dgm:t>
        <a:bodyPr/>
        <a:lstStyle/>
        <a:p>
          <a:endParaRPr lang="pt-PT"/>
        </a:p>
      </dgm:t>
    </dgm:pt>
    <dgm:pt modelId="{8D3BFBE4-3F57-497E-A984-5C56EB8D17E8}">
      <dgm:prSet phldrT="[Texto]"/>
      <dgm:spPr/>
      <dgm:t>
        <a:bodyPr/>
        <a:lstStyle/>
        <a:p>
          <a:r>
            <a:rPr lang="pt-PT" dirty="0"/>
            <a:t>ia.py</a:t>
          </a:r>
        </a:p>
      </dgm:t>
    </dgm:pt>
    <dgm:pt modelId="{19A131C5-9DC7-49F1-A2A1-CDFFEBFCABBC}" type="parTrans" cxnId="{913A5772-DAD8-410E-9258-EC2494900A4A}">
      <dgm:prSet/>
      <dgm:spPr/>
      <dgm:t>
        <a:bodyPr/>
        <a:lstStyle/>
        <a:p>
          <a:endParaRPr lang="pt-PT"/>
        </a:p>
      </dgm:t>
    </dgm:pt>
    <dgm:pt modelId="{B97F6E6B-55F1-44BE-B050-C56059DB1D6A}" type="sibTrans" cxnId="{913A5772-DAD8-410E-9258-EC2494900A4A}">
      <dgm:prSet/>
      <dgm:spPr/>
      <dgm:t>
        <a:bodyPr/>
        <a:lstStyle/>
        <a:p>
          <a:endParaRPr lang="pt-PT"/>
        </a:p>
      </dgm:t>
    </dgm:pt>
    <dgm:pt modelId="{5CAA6333-E66D-46B7-A03E-F13714CC616A}">
      <dgm:prSet phldrT="[Texto]"/>
      <dgm:spPr/>
      <dgm:t>
        <a:bodyPr/>
        <a:lstStyle/>
        <a:p>
          <a:r>
            <a:rPr lang="pt-PT" dirty="0"/>
            <a:t>agente.py</a:t>
          </a:r>
        </a:p>
      </dgm:t>
    </dgm:pt>
    <dgm:pt modelId="{DF3FDE35-525D-4B7B-966C-5140B268BCE5}" type="parTrans" cxnId="{5BFF4FC3-0323-49D6-9851-8C0EB54D028F}">
      <dgm:prSet/>
      <dgm:spPr/>
      <dgm:t>
        <a:bodyPr/>
        <a:lstStyle/>
        <a:p>
          <a:endParaRPr lang="pt-PT"/>
        </a:p>
      </dgm:t>
    </dgm:pt>
    <dgm:pt modelId="{000A869E-A2D8-439B-8EDE-195B0B1547C2}" type="sibTrans" cxnId="{5BFF4FC3-0323-49D6-9851-8C0EB54D028F}">
      <dgm:prSet/>
      <dgm:spPr/>
      <dgm:t>
        <a:bodyPr/>
        <a:lstStyle/>
        <a:p>
          <a:endParaRPr lang="pt-PT"/>
        </a:p>
      </dgm:t>
    </dgm:pt>
    <dgm:pt modelId="{AD5D6ACC-82F3-4284-A22D-AEF242C440A3}">
      <dgm:prSet/>
      <dgm:spPr/>
      <dgm:t>
        <a:bodyPr/>
        <a:lstStyle/>
        <a:p>
          <a:r>
            <a:rPr lang="pt-PT" dirty="0"/>
            <a:t>probabilidades.py</a:t>
          </a:r>
        </a:p>
      </dgm:t>
    </dgm:pt>
    <dgm:pt modelId="{CC442F2F-7069-42D5-8475-5A00E17ACA66}" type="parTrans" cxnId="{AFAA7419-ABC9-49A3-8C10-93BD0210D985}">
      <dgm:prSet/>
      <dgm:spPr/>
      <dgm:t>
        <a:bodyPr/>
        <a:lstStyle/>
        <a:p>
          <a:endParaRPr lang="pt-PT"/>
        </a:p>
      </dgm:t>
    </dgm:pt>
    <dgm:pt modelId="{E7D8DD20-4940-438E-AF7B-1E954617EC2B}" type="sibTrans" cxnId="{AFAA7419-ABC9-49A3-8C10-93BD0210D985}">
      <dgm:prSet/>
      <dgm:spPr/>
      <dgm:t>
        <a:bodyPr/>
        <a:lstStyle/>
        <a:p>
          <a:endParaRPr lang="pt-PT"/>
        </a:p>
      </dgm:t>
    </dgm:pt>
    <dgm:pt modelId="{B161D2F6-991C-4226-B94C-00ED4DBA5117}">
      <dgm:prSet/>
      <dgm:spPr/>
      <dgm:t>
        <a:bodyPr/>
        <a:lstStyle/>
        <a:p>
          <a:r>
            <a:rPr lang="pt-PT" dirty="0"/>
            <a:t>Utils.py</a:t>
          </a:r>
        </a:p>
      </dgm:t>
    </dgm:pt>
    <dgm:pt modelId="{0894A878-9B81-4C1C-B71F-6ECAE6AC3D73}" type="parTrans" cxnId="{E5938F50-51B6-4609-ABE1-ACA532BD4434}">
      <dgm:prSet/>
      <dgm:spPr/>
      <dgm:t>
        <a:bodyPr/>
        <a:lstStyle/>
        <a:p>
          <a:endParaRPr lang="pt-PT"/>
        </a:p>
      </dgm:t>
    </dgm:pt>
    <dgm:pt modelId="{CF292BCF-8BCA-40F5-AB11-43134C710764}" type="sibTrans" cxnId="{E5938F50-51B6-4609-ABE1-ACA532BD4434}">
      <dgm:prSet/>
      <dgm:spPr/>
      <dgm:t>
        <a:bodyPr/>
        <a:lstStyle/>
        <a:p>
          <a:endParaRPr lang="pt-PT"/>
        </a:p>
      </dgm:t>
    </dgm:pt>
    <dgm:pt modelId="{8B70B966-FF36-4CA6-81C0-7EAEE706FB15}" type="pres">
      <dgm:prSet presAssocID="{8F3CDE57-DA74-4AF9-8536-05C69E76033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83163A8-7BEE-4053-883E-A11DE8DCCF6A}" type="pres">
      <dgm:prSet presAssocID="{EAA401F2-02E7-4CBA-A5D4-F78B3AD4BD38}" presName="vertOne" presStyleCnt="0"/>
      <dgm:spPr/>
    </dgm:pt>
    <dgm:pt modelId="{B4F49521-2D2B-482F-A211-B91B1959D286}" type="pres">
      <dgm:prSet presAssocID="{EAA401F2-02E7-4CBA-A5D4-F78B3AD4BD38}" presName="txOne" presStyleLbl="node0" presStyleIdx="0" presStyleCnt="1">
        <dgm:presLayoutVars>
          <dgm:chPref val="3"/>
        </dgm:presLayoutVars>
      </dgm:prSet>
      <dgm:spPr/>
    </dgm:pt>
    <dgm:pt modelId="{C5809E6E-26A2-4035-AE57-F1B82BAD6361}" type="pres">
      <dgm:prSet presAssocID="{EAA401F2-02E7-4CBA-A5D4-F78B3AD4BD38}" presName="parTransOne" presStyleCnt="0"/>
      <dgm:spPr/>
    </dgm:pt>
    <dgm:pt modelId="{AF368661-35F1-471F-BFFD-347539252967}" type="pres">
      <dgm:prSet presAssocID="{EAA401F2-02E7-4CBA-A5D4-F78B3AD4BD38}" presName="horzOne" presStyleCnt="0"/>
      <dgm:spPr/>
    </dgm:pt>
    <dgm:pt modelId="{29D5A63F-FD6E-4FC2-A9D2-3C82BBC3515C}" type="pres">
      <dgm:prSet presAssocID="{8A3033C8-8490-4598-947B-CD0601065CC8}" presName="vertTwo" presStyleCnt="0"/>
      <dgm:spPr/>
    </dgm:pt>
    <dgm:pt modelId="{A8C6DE2E-16DD-4B21-9246-4026CB763F95}" type="pres">
      <dgm:prSet presAssocID="{8A3033C8-8490-4598-947B-CD0601065CC8}" presName="txTwo" presStyleLbl="node2" presStyleIdx="0" presStyleCnt="3">
        <dgm:presLayoutVars>
          <dgm:chPref val="3"/>
        </dgm:presLayoutVars>
      </dgm:prSet>
      <dgm:spPr/>
    </dgm:pt>
    <dgm:pt modelId="{300CEACD-9374-47A2-B19E-ECCF97129492}" type="pres">
      <dgm:prSet presAssocID="{8A3033C8-8490-4598-947B-CD0601065CC8}" presName="parTransTwo" presStyleCnt="0"/>
      <dgm:spPr/>
    </dgm:pt>
    <dgm:pt modelId="{D120458A-E60B-4BB9-811C-29307FC65F24}" type="pres">
      <dgm:prSet presAssocID="{8A3033C8-8490-4598-947B-CD0601065CC8}" presName="horzTwo" presStyleCnt="0"/>
      <dgm:spPr/>
    </dgm:pt>
    <dgm:pt modelId="{B1C1AF36-9D40-4A81-8DB2-FC5F480CA258}" type="pres">
      <dgm:prSet presAssocID="{C0CCE946-D411-46D6-8167-8071E33D6BF9}" presName="vertThree" presStyleCnt="0"/>
      <dgm:spPr/>
    </dgm:pt>
    <dgm:pt modelId="{C3A6A94E-C8BE-4555-A9F8-E141B8D514E3}" type="pres">
      <dgm:prSet presAssocID="{C0CCE946-D411-46D6-8167-8071E33D6BF9}" presName="txThree" presStyleLbl="node3" presStyleIdx="0" presStyleCnt="4">
        <dgm:presLayoutVars>
          <dgm:chPref val="3"/>
        </dgm:presLayoutVars>
      </dgm:prSet>
      <dgm:spPr/>
    </dgm:pt>
    <dgm:pt modelId="{F41CB72E-539F-4D9D-8930-23CAD6687EF0}" type="pres">
      <dgm:prSet presAssocID="{C0CCE946-D411-46D6-8167-8071E33D6BF9}" presName="horzThree" presStyleCnt="0"/>
      <dgm:spPr/>
    </dgm:pt>
    <dgm:pt modelId="{176A9DC0-00A7-4008-BD55-64F78D438B1A}" type="pres">
      <dgm:prSet presAssocID="{E59C02CD-57A7-4393-8806-45BCA12D11E4}" presName="sibSpaceThree" presStyleCnt="0"/>
      <dgm:spPr/>
    </dgm:pt>
    <dgm:pt modelId="{D4474118-D95C-4B2F-A7CB-3D09568A6D6E}" type="pres">
      <dgm:prSet presAssocID="{6450A807-EBAA-44A0-A21B-401C4042367F}" presName="vertThree" presStyleCnt="0"/>
      <dgm:spPr/>
    </dgm:pt>
    <dgm:pt modelId="{30F96B2A-38C2-4B42-ADBF-CC7E6BD948BF}" type="pres">
      <dgm:prSet presAssocID="{6450A807-EBAA-44A0-A21B-401C4042367F}" presName="txThree" presStyleLbl="node3" presStyleIdx="1" presStyleCnt="4" custLinFactNeighborX="-1238" custLinFactNeighborY="1007">
        <dgm:presLayoutVars>
          <dgm:chPref val="3"/>
        </dgm:presLayoutVars>
      </dgm:prSet>
      <dgm:spPr/>
    </dgm:pt>
    <dgm:pt modelId="{84A588BD-251D-471F-92F9-2C07C493C7B4}" type="pres">
      <dgm:prSet presAssocID="{6450A807-EBAA-44A0-A21B-401C4042367F}" presName="horzThree" presStyleCnt="0"/>
      <dgm:spPr/>
    </dgm:pt>
    <dgm:pt modelId="{BDC9DCC8-6BCF-4A88-B3D2-F7702A7AC236}" type="pres">
      <dgm:prSet presAssocID="{10C73768-3372-4AA7-815C-0C3020CFC389}" presName="sibSpaceThree" presStyleCnt="0"/>
      <dgm:spPr/>
    </dgm:pt>
    <dgm:pt modelId="{760500F8-E529-4092-A911-AC5F6E8996B9}" type="pres">
      <dgm:prSet presAssocID="{AD5D6ACC-82F3-4284-A22D-AEF242C440A3}" presName="vertThree" presStyleCnt="0"/>
      <dgm:spPr/>
    </dgm:pt>
    <dgm:pt modelId="{ADD7FD0B-77AE-4736-AA18-9F570FDF5E8E}" type="pres">
      <dgm:prSet presAssocID="{AD5D6ACC-82F3-4284-A22D-AEF242C440A3}" presName="txThree" presStyleLbl="node3" presStyleIdx="2" presStyleCnt="4">
        <dgm:presLayoutVars>
          <dgm:chPref val="3"/>
        </dgm:presLayoutVars>
      </dgm:prSet>
      <dgm:spPr/>
    </dgm:pt>
    <dgm:pt modelId="{0F611FD8-DDD3-495C-8E24-959552DB4224}" type="pres">
      <dgm:prSet presAssocID="{AD5D6ACC-82F3-4284-A22D-AEF242C440A3}" presName="horzThree" presStyleCnt="0"/>
      <dgm:spPr/>
    </dgm:pt>
    <dgm:pt modelId="{7BC1A5B5-E3ED-41C4-8CEF-D113EBAA9B63}" type="pres">
      <dgm:prSet presAssocID="{E7D8DD20-4940-438E-AF7B-1E954617EC2B}" presName="sibSpaceThree" presStyleCnt="0"/>
      <dgm:spPr/>
    </dgm:pt>
    <dgm:pt modelId="{FCD181D7-E585-4FD4-BA2E-5454ECC6927B}" type="pres">
      <dgm:prSet presAssocID="{B161D2F6-991C-4226-B94C-00ED4DBA5117}" presName="vertThree" presStyleCnt="0"/>
      <dgm:spPr/>
    </dgm:pt>
    <dgm:pt modelId="{2381A551-58F1-4E9C-AC2C-89962A69B049}" type="pres">
      <dgm:prSet presAssocID="{B161D2F6-991C-4226-B94C-00ED4DBA5117}" presName="txThree" presStyleLbl="node3" presStyleIdx="3" presStyleCnt="4">
        <dgm:presLayoutVars>
          <dgm:chPref val="3"/>
        </dgm:presLayoutVars>
      </dgm:prSet>
      <dgm:spPr/>
    </dgm:pt>
    <dgm:pt modelId="{784485AA-D1EC-44C3-9679-8A28BAE98DC9}" type="pres">
      <dgm:prSet presAssocID="{B161D2F6-991C-4226-B94C-00ED4DBA5117}" presName="horzThree" presStyleCnt="0"/>
      <dgm:spPr/>
    </dgm:pt>
    <dgm:pt modelId="{CBDD18DF-65CE-4AEE-984A-0849A607CBAF}" type="pres">
      <dgm:prSet presAssocID="{FB3D256A-197D-4765-834E-0D7DF701CF04}" presName="sibSpaceTwo" presStyleCnt="0"/>
      <dgm:spPr/>
    </dgm:pt>
    <dgm:pt modelId="{71E0FD4F-A55B-49DD-8CD4-C61574BABAA8}" type="pres">
      <dgm:prSet presAssocID="{8D3BFBE4-3F57-497E-A984-5C56EB8D17E8}" presName="vertTwo" presStyleCnt="0"/>
      <dgm:spPr/>
    </dgm:pt>
    <dgm:pt modelId="{A7B3774E-6F5D-4181-A1B1-FD74115B83D1}" type="pres">
      <dgm:prSet presAssocID="{8D3BFBE4-3F57-497E-A984-5C56EB8D17E8}" presName="txTwo" presStyleLbl="node2" presStyleIdx="1" presStyleCnt="3">
        <dgm:presLayoutVars>
          <dgm:chPref val="3"/>
        </dgm:presLayoutVars>
      </dgm:prSet>
      <dgm:spPr/>
    </dgm:pt>
    <dgm:pt modelId="{2FAB1C61-A4BC-40FC-86D8-46516C9A2174}" type="pres">
      <dgm:prSet presAssocID="{8D3BFBE4-3F57-497E-A984-5C56EB8D17E8}" presName="horzTwo" presStyleCnt="0"/>
      <dgm:spPr/>
    </dgm:pt>
    <dgm:pt modelId="{F2ABF09D-8FA8-4158-8BEF-E55786E2D6F6}" type="pres">
      <dgm:prSet presAssocID="{B97F6E6B-55F1-44BE-B050-C56059DB1D6A}" presName="sibSpaceTwo" presStyleCnt="0"/>
      <dgm:spPr/>
    </dgm:pt>
    <dgm:pt modelId="{90E4D43A-DFE2-4F24-830C-F40AC3583C46}" type="pres">
      <dgm:prSet presAssocID="{5CAA6333-E66D-46B7-A03E-F13714CC616A}" presName="vertTwo" presStyleCnt="0"/>
      <dgm:spPr/>
    </dgm:pt>
    <dgm:pt modelId="{0350F5C0-C25E-4A48-BFCB-19E3E5FB817A}" type="pres">
      <dgm:prSet presAssocID="{5CAA6333-E66D-46B7-A03E-F13714CC616A}" presName="txTwo" presStyleLbl="node2" presStyleIdx="2" presStyleCnt="3">
        <dgm:presLayoutVars>
          <dgm:chPref val="3"/>
        </dgm:presLayoutVars>
      </dgm:prSet>
      <dgm:spPr/>
    </dgm:pt>
    <dgm:pt modelId="{A2AC2AD2-0202-482D-ABF8-5596E46B28AE}" type="pres">
      <dgm:prSet presAssocID="{5CAA6333-E66D-46B7-A03E-F13714CC616A}" presName="horzTwo" presStyleCnt="0"/>
      <dgm:spPr/>
    </dgm:pt>
  </dgm:ptLst>
  <dgm:cxnLst>
    <dgm:cxn modelId="{8DA7CC09-C021-43A1-9576-7837711C0B7B}" type="presOf" srcId="{C0CCE946-D411-46D6-8167-8071E33D6BF9}" destId="{C3A6A94E-C8BE-4555-A9F8-E141B8D514E3}" srcOrd="0" destOrd="0" presId="urn:microsoft.com/office/officeart/2005/8/layout/hierarchy4"/>
    <dgm:cxn modelId="{AFAA7419-ABC9-49A3-8C10-93BD0210D985}" srcId="{8A3033C8-8490-4598-947B-CD0601065CC8}" destId="{AD5D6ACC-82F3-4284-A22D-AEF242C440A3}" srcOrd="2" destOrd="0" parTransId="{CC442F2F-7069-42D5-8475-5A00E17ACA66}" sibTransId="{E7D8DD20-4940-438E-AF7B-1E954617EC2B}"/>
    <dgm:cxn modelId="{E83BBC62-2834-41B3-99C6-C6DD31D7355B}" type="presOf" srcId="{B161D2F6-991C-4226-B94C-00ED4DBA5117}" destId="{2381A551-58F1-4E9C-AC2C-89962A69B049}" srcOrd="0" destOrd="0" presId="urn:microsoft.com/office/officeart/2005/8/layout/hierarchy4"/>
    <dgm:cxn modelId="{EB67B043-E190-4A50-8941-67E17676091D}" type="presOf" srcId="{8F3CDE57-DA74-4AF9-8536-05C69E76033C}" destId="{8B70B966-FF36-4CA6-81C0-7EAEE706FB15}" srcOrd="0" destOrd="0" presId="urn:microsoft.com/office/officeart/2005/8/layout/hierarchy4"/>
    <dgm:cxn modelId="{16E5836E-E2EE-40EB-AE03-3A0445DAB97E}" type="presOf" srcId="{6450A807-EBAA-44A0-A21B-401C4042367F}" destId="{30F96B2A-38C2-4B42-ADBF-CC7E6BD948BF}" srcOrd="0" destOrd="0" presId="urn:microsoft.com/office/officeart/2005/8/layout/hierarchy4"/>
    <dgm:cxn modelId="{E5938F50-51B6-4609-ABE1-ACA532BD4434}" srcId="{8A3033C8-8490-4598-947B-CD0601065CC8}" destId="{B161D2F6-991C-4226-B94C-00ED4DBA5117}" srcOrd="3" destOrd="0" parTransId="{0894A878-9B81-4C1C-B71F-6ECAE6AC3D73}" sibTransId="{CF292BCF-8BCA-40F5-AB11-43134C710764}"/>
    <dgm:cxn modelId="{913A5772-DAD8-410E-9258-EC2494900A4A}" srcId="{EAA401F2-02E7-4CBA-A5D4-F78B3AD4BD38}" destId="{8D3BFBE4-3F57-497E-A984-5C56EB8D17E8}" srcOrd="1" destOrd="0" parTransId="{19A131C5-9DC7-49F1-A2A1-CDFFEBFCABBC}" sibTransId="{B97F6E6B-55F1-44BE-B050-C56059DB1D6A}"/>
    <dgm:cxn modelId="{C1B5D085-4E8C-4AE5-A386-ACEAFBBA061B}" type="presOf" srcId="{AD5D6ACC-82F3-4284-A22D-AEF242C440A3}" destId="{ADD7FD0B-77AE-4736-AA18-9F570FDF5E8E}" srcOrd="0" destOrd="0" presId="urn:microsoft.com/office/officeart/2005/8/layout/hierarchy4"/>
    <dgm:cxn modelId="{B1CB0E9F-2C26-4C1B-B76A-015AC56FE9BE}" srcId="{EAA401F2-02E7-4CBA-A5D4-F78B3AD4BD38}" destId="{8A3033C8-8490-4598-947B-CD0601065CC8}" srcOrd="0" destOrd="0" parTransId="{5EB6C4E8-2DE2-4B51-A3BB-84B7DEDC4F35}" sibTransId="{FB3D256A-197D-4765-834E-0D7DF701CF04}"/>
    <dgm:cxn modelId="{DC3966A1-C123-45BA-8C76-AC61703978AC}" type="presOf" srcId="{8D3BFBE4-3F57-497E-A984-5C56EB8D17E8}" destId="{A7B3774E-6F5D-4181-A1B1-FD74115B83D1}" srcOrd="0" destOrd="0" presId="urn:microsoft.com/office/officeart/2005/8/layout/hierarchy4"/>
    <dgm:cxn modelId="{FD3584A2-64F1-484B-A954-81526AAAF205}" srcId="{8F3CDE57-DA74-4AF9-8536-05C69E76033C}" destId="{EAA401F2-02E7-4CBA-A5D4-F78B3AD4BD38}" srcOrd="0" destOrd="0" parTransId="{70C9CF57-F074-4239-B2DC-9CBF027E55EF}" sibTransId="{B7B44AF2-E426-454F-AA21-734831B3C71E}"/>
    <dgm:cxn modelId="{687AA0B8-5894-49E4-A307-18013F5B730C}" type="presOf" srcId="{EAA401F2-02E7-4CBA-A5D4-F78B3AD4BD38}" destId="{B4F49521-2D2B-482F-A211-B91B1959D286}" srcOrd="0" destOrd="0" presId="urn:microsoft.com/office/officeart/2005/8/layout/hierarchy4"/>
    <dgm:cxn modelId="{5BFF4FC3-0323-49D6-9851-8C0EB54D028F}" srcId="{EAA401F2-02E7-4CBA-A5D4-F78B3AD4BD38}" destId="{5CAA6333-E66D-46B7-A03E-F13714CC616A}" srcOrd="2" destOrd="0" parTransId="{DF3FDE35-525D-4B7B-966C-5140B268BCE5}" sibTransId="{000A869E-A2D8-439B-8EDE-195B0B1547C2}"/>
    <dgm:cxn modelId="{0E5631CE-1EEF-47DD-85C0-A0EF53FC05DB}" srcId="{8A3033C8-8490-4598-947B-CD0601065CC8}" destId="{C0CCE946-D411-46D6-8167-8071E33D6BF9}" srcOrd="0" destOrd="0" parTransId="{C23E6BB8-517B-4AAB-8EEA-DA95C8C7C787}" sibTransId="{E59C02CD-57A7-4393-8806-45BCA12D11E4}"/>
    <dgm:cxn modelId="{C2EE85D1-581F-4EEF-92BC-71F92689B00B}" type="presOf" srcId="{5CAA6333-E66D-46B7-A03E-F13714CC616A}" destId="{0350F5C0-C25E-4A48-BFCB-19E3E5FB817A}" srcOrd="0" destOrd="0" presId="urn:microsoft.com/office/officeart/2005/8/layout/hierarchy4"/>
    <dgm:cxn modelId="{AA09EFD8-1D0F-403E-B37B-096089B33D5A}" type="presOf" srcId="{8A3033C8-8490-4598-947B-CD0601065CC8}" destId="{A8C6DE2E-16DD-4B21-9246-4026CB763F95}" srcOrd="0" destOrd="0" presId="urn:microsoft.com/office/officeart/2005/8/layout/hierarchy4"/>
    <dgm:cxn modelId="{199471EC-9093-4460-B83F-B378B64C8E92}" srcId="{8A3033C8-8490-4598-947B-CD0601065CC8}" destId="{6450A807-EBAA-44A0-A21B-401C4042367F}" srcOrd="1" destOrd="0" parTransId="{EBC1E829-43D1-43F8-A7FF-A7F3917C4BA8}" sibTransId="{10C73768-3372-4AA7-815C-0C3020CFC389}"/>
    <dgm:cxn modelId="{BDBEAA79-6224-4523-9C23-90FC99ED6241}" type="presParOf" srcId="{8B70B966-FF36-4CA6-81C0-7EAEE706FB15}" destId="{B83163A8-7BEE-4053-883E-A11DE8DCCF6A}" srcOrd="0" destOrd="0" presId="urn:microsoft.com/office/officeart/2005/8/layout/hierarchy4"/>
    <dgm:cxn modelId="{9704BFE7-E29C-4C72-BD4E-8F310B1DC45A}" type="presParOf" srcId="{B83163A8-7BEE-4053-883E-A11DE8DCCF6A}" destId="{B4F49521-2D2B-482F-A211-B91B1959D286}" srcOrd="0" destOrd="0" presId="urn:microsoft.com/office/officeart/2005/8/layout/hierarchy4"/>
    <dgm:cxn modelId="{3F45746C-D227-4F41-85C9-DEAFA2EF1417}" type="presParOf" srcId="{B83163A8-7BEE-4053-883E-A11DE8DCCF6A}" destId="{C5809E6E-26A2-4035-AE57-F1B82BAD6361}" srcOrd="1" destOrd="0" presId="urn:microsoft.com/office/officeart/2005/8/layout/hierarchy4"/>
    <dgm:cxn modelId="{570CD72B-0AEB-4834-A364-5C210FC45344}" type="presParOf" srcId="{B83163A8-7BEE-4053-883E-A11DE8DCCF6A}" destId="{AF368661-35F1-471F-BFFD-347539252967}" srcOrd="2" destOrd="0" presId="urn:microsoft.com/office/officeart/2005/8/layout/hierarchy4"/>
    <dgm:cxn modelId="{5262F63D-4B96-4258-9484-EA3A6B2F93F5}" type="presParOf" srcId="{AF368661-35F1-471F-BFFD-347539252967}" destId="{29D5A63F-FD6E-4FC2-A9D2-3C82BBC3515C}" srcOrd="0" destOrd="0" presId="urn:microsoft.com/office/officeart/2005/8/layout/hierarchy4"/>
    <dgm:cxn modelId="{B516D58E-6D23-487D-A0CD-DD94CDD8C891}" type="presParOf" srcId="{29D5A63F-FD6E-4FC2-A9D2-3C82BBC3515C}" destId="{A8C6DE2E-16DD-4B21-9246-4026CB763F95}" srcOrd="0" destOrd="0" presId="urn:microsoft.com/office/officeart/2005/8/layout/hierarchy4"/>
    <dgm:cxn modelId="{71B980B9-6E33-4F6C-A108-C373F3B25274}" type="presParOf" srcId="{29D5A63F-FD6E-4FC2-A9D2-3C82BBC3515C}" destId="{300CEACD-9374-47A2-B19E-ECCF97129492}" srcOrd="1" destOrd="0" presId="urn:microsoft.com/office/officeart/2005/8/layout/hierarchy4"/>
    <dgm:cxn modelId="{48186FC0-52C4-4E8E-B672-FE8CCAD6AC36}" type="presParOf" srcId="{29D5A63F-FD6E-4FC2-A9D2-3C82BBC3515C}" destId="{D120458A-E60B-4BB9-811C-29307FC65F24}" srcOrd="2" destOrd="0" presId="urn:microsoft.com/office/officeart/2005/8/layout/hierarchy4"/>
    <dgm:cxn modelId="{D9CC661F-6CCB-44CC-8688-B6E76E68C410}" type="presParOf" srcId="{D120458A-E60B-4BB9-811C-29307FC65F24}" destId="{B1C1AF36-9D40-4A81-8DB2-FC5F480CA258}" srcOrd="0" destOrd="0" presId="urn:microsoft.com/office/officeart/2005/8/layout/hierarchy4"/>
    <dgm:cxn modelId="{EFBE4A43-DE18-4329-BF85-5245C62C9520}" type="presParOf" srcId="{B1C1AF36-9D40-4A81-8DB2-FC5F480CA258}" destId="{C3A6A94E-C8BE-4555-A9F8-E141B8D514E3}" srcOrd="0" destOrd="0" presId="urn:microsoft.com/office/officeart/2005/8/layout/hierarchy4"/>
    <dgm:cxn modelId="{8E2897DC-AF38-4866-90C5-C2418E028025}" type="presParOf" srcId="{B1C1AF36-9D40-4A81-8DB2-FC5F480CA258}" destId="{F41CB72E-539F-4D9D-8930-23CAD6687EF0}" srcOrd="1" destOrd="0" presId="urn:microsoft.com/office/officeart/2005/8/layout/hierarchy4"/>
    <dgm:cxn modelId="{27FF773A-0C18-43DE-A260-DD256A213D8F}" type="presParOf" srcId="{D120458A-E60B-4BB9-811C-29307FC65F24}" destId="{176A9DC0-00A7-4008-BD55-64F78D438B1A}" srcOrd="1" destOrd="0" presId="urn:microsoft.com/office/officeart/2005/8/layout/hierarchy4"/>
    <dgm:cxn modelId="{1CA1B218-AC23-46B5-852C-5B0A55D8F594}" type="presParOf" srcId="{D120458A-E60B-4BB9-811C-29307FC65F24}" destId="{D4474118-D95C-4B2F-A7CB-3D09568A6D6E}" srcOrd="2" destOrd="0" presId="urn:microsoft.com/office/officeart/2005/8/layout/hierarchy4"/>
    <dgm:cxn modelId="{75C94C2E-51D1-4761-BCD6-55C2188A7B79}" type="presParOf" srcId="{D4474118-D95C-4B2F-A7CB-3D09568A6D6E}" destId="{30F96B2A-38C2-4B42-ADBF-CC7E6BD948BF}" srcOrd="0" destOrd="0" presId="urn:microsoft.com/office/officeart/2005/8/layout/hierarchy4"/>
    <dgm:cxn modelId="{49E85E9E-8965-401A-BE0C-6663814EC854}" type="presParOf" srcId="{D4474118-D95C-4B2F-A7CB-3D09568A6D6E}" destId="{84A588BD-251D-471F-92F9-2C07C493C7B4}" srcOrd="1" destOrd="0" presId="urn:microsoft.com/office/officeart/2005/8/layout/hierarchy4"/>
    <dgm:cxn modelId="{3AB42C2A-AAEF-495A-8684-676A5E651CF6}" type="presParOf" srcId="{D120458A-E60B-4BB9-811C-29307FC65F24}" destId="{BDC9DCC8-6BCF-4A88-B3D2-F7702A7AC236}" srcOrd="3" destOrd="0" presId="urn:microsoft.com/office/officeart/2005/8/layout/hierarchy4"/>
    <dgm:cxn modelId="{2CA8259C-70C6-4885-B9CF-ACD4E7438A82}" type="presParOf" srcId="{D120458A-E60B-4BB9-811C-29307FC65F24}" destId="{760500F8-E529-4092-A911-AC5F6E8996B9}" srcOrd="4" destOrd="0" presId="urn:microsoft.com/office/officeart/2005/8/layout/hierarchy4"/>
    <dgm:cxn modelId="{B7857A54-A4C8-437E-9179-527B66DFA479}" type="presParOf" srcId="{760500F8-E529-4092-A911-AC5F6E8996B9}" destId="{ADD7FD0B-77AE-4736-AA18-9F570FDF5E8E}" srcOrd="0" destOrd="0" presId="urn:microsoft.com/office/officeart/2005/8/layout/hierarchy4"/>
    <dgm:cxn modelId="{3BDB496C-5490-4AB8-93A0-E1727DD02922}" type="presParOf" srcId="{760500F8-E529-4092-A911-AC5F6E8996B9}" destId="{0F611FD8-DDD3-495C-8E24-959552DB4224}" srcOrd="1" destOrd="0" presId="urn:microsoft.com/office/officeart/2005/8/layout/hierarchy4"/>
    <dgm:cxn modelId="{7F0230D0-D4F2-4162-B6F8-546A6C65479E}" type="presParOf" srcId="{D120458A-E60B-4BB9-811C-29307FC65F24}" destId="{7BC1A5B5-E3ED-41C4-8CEF-D113EBAA9B63}" srcOrd="5" destOrd="0" presId="urn:microsoft.com/office/officeart/2005/8/layout/hierarchy4"/>
    <dgm:cxn modelId="{C0442A24-3362-46AF-BF77-5FAEA884CE01}" type="presParOf" srcId="{D120458A-E60B-4BB9-811C-29307FC65F24}" destId="{FCD181D7-E585-4FD4-BA2E-5454ECC6927B}" srcOrd="6" destOrd="0" presId="urn:microsoft.com/office/officeart/2005/8/layout/hierarchy4"/>
    <dgm:cxn modelId="{B9A2A2D5-5F2C-460E-9C8D-2EA4D6D8443F}" type="presParOf" srcId="{FCD181D7-E585-4FD4-BA2E-5454ECC6927B}" destId="{2381A551-58F1-4E9C-AC2C-89962A69B049}" srcOrd="0" destOrd="0" presId="urn:microsoft.com/office/officeart/2005/8/layout/hierarchy4"/>
    <dgm:cxn modelId="{19E3B89E-6786-43E3-A67B-BF1D1431C006}" type="presParOf" srcId="{FCD181D7-E585-4FD4-BA2E-5454ECC6927B}" destId="{784485AA-D1EC-44C3-9679-8A28BAE98DC9}" srcOrd="1" destOrd="0" presId="urn:microsoft.com/office/officeart/2005/8/layout/hierarchy4"/>
    <dgm:cxn modelId="{9EFC36CA-BA8C-42BB-8A51-80F194ACFC16}" type="presParOf" srcId="{AF368661-35F1-471F-BFFD-347539252967}" destId="{CBDD18DF-65CE-4AEE-984A-0849A607CBAF}" srcOrd="1" destOrd="0" presId="urn:microsoft.com/office/officeart/2005/8/layout/hierarchy4"/>
    <dgm:cxn modelId="{76930787-CABD-44E4-8408-14DFC2DA9532}" type="presParOf" srcId="{AF368661-35F1-471F-BFFD-347539252967}" destId="{71E0FD4F-A55B-49DD-8CD4-C61574BABAA8}" srcOrd="2" destOrd="0" presId="urn:microsoft.com/office/officeart/2005/8/layout/hierarchy4"/>
    <dgm:cxn modelId="{AF3E155C-AACF-4DE9-A3FE-79082D953918}" type="presParOf" srcId="{71E0FD4F-A55B-49DD-8CD4-C61574BABAA8}" destId="{A7B3774E-6F5D-4181-A1B1-FD74115B83D1}" srcOrd="0" destOrd="0" presId="urn:microsoft.com/office/officeart/2005/8/layout/hierarchy4"/>
    <dgm:cxn modelId="{3BAC8309-9B9A-43F1-B738-8D60D362B73D}" type="presParOf" srcId="{71E0FD4F-A55B-49DD-8CD4-C61574BABAA8}" destId="{2FAB1C61-A4BC-40FC-86D8-46516C9A2174}" srcOrd="1" destOrd="0" presId="urn:microsoft.com/office/officeart/2005/8/layout/hierarchy4"/>
    <dgm:cxn modelId="{28CD3EE9-EE44-4C34-BEC4-D7627C3BA9FE}" type="presParOf" srcId="{AF368661-35F1-471F-BFFD-347539252967}" destId="{F2ABF09D-8FA8-4158-8BEF-E55786E2D6F6}" srcOrd="3" destOrd="0" presId="urn:microsoft.com/office/officeart/2005/8/layout/hierarchy4"/>
    <dgm:cxn modelId="{58FA8BFA-C488-4EC9-887E-19F0F666BC4B}" type="presParOf" srcId="{AF368661-35F1-471F-BFFD-347539252967}" destId="{90E4D43A-DFE2-4F24-830C-F40AC3583C46}" srcOrd="4" destOrd="0" presId="urn:microsoft.com/office/officeart/2005/8/layout/hierarchy4"/>
    <dgm:cxn modelId="{FB0DCD39-9CCF-495C-9DA6-8BE7F40B17BB}" type="presParOf" srcId="{90E4D43A-DFE2-4F24-830C-F40AC3583C46}" destId="{0350F5C0-C25E-4A48-BFCB-19E3E5FB817A}" srcOrd="0" destOrd="0" presId="urn:microsoft.com/office/officeart/2005/8/layout/hierarchy4"/>
    <dgm:cxn modelId="{2AF7D88B-4B92-43C1-BA0B-677E60337F36}" type="presParOf" srcId="{90E4D43A-DFE2-4F24-830C-F40AC3583C46}" destId="{A2AC2AD2-0202-482D-ABF8-5596E46B28A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801714-C1DF-414D-BB9C-5EDBE341781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63FBD3A3-4815-4532-BAC3-3FE7964EAAC0}">
      <dgm:prSet phldrT="[Texto]"/>
      <dgm:spPr>
        <a:solidFill>
          <a:srgbClr val="212E67"/>
        </a:solidFill>
      </dgm:spPr>
      <dgm:t>
        <a:bodyPr/>
        <a:lstStyle/>
        <a:p>
          <a:r>
            <a:rPr lang="pt-PT" dirty="0"/>
            <a:t>Dificuldades</a:t>
          </a:r>
        </a:p>
      </dgm:t>
    </dgm:pt>
    <dgm:pt modelId="{86E1AB4B-715D-4766-81DF-5B9C836DA0FB}" type="parTrans" cxnId="{A3248A60-A251-401A-BE3A-FC3CED4E8F92}">
      <dgm:prSet/>
      <dgm:spPr/>
      <dgm:t>
        <a:bodyPr/>
        <a:lstStyle/>
        <a:p>
          <a:endParaRPr lang="pt-PT"/>
        </a:p>
      </dgm:t>
    </dgm:pt>
    <dgm:pt modelId="{FFBA5ABF-740E-4E51-B68A-325DB19BE490}" type="sibTrans" cxnId="{A3248A60-A251-401A-BE3A-FC3CED4E8F92}">
      <dgm:prSet/>
      <dgm:spPr/>
      <dgm:t>
        <a:bodyPr/>
        <a:lstStyle/>
        <a:p>
          <a:endParaRPr lang="pt-PT"/>
        </a:p>
      </dgm:t>
    </dgm:pt>
    <dgm:pt modelId="{9F5E41A5-5246-4862-AEF7-1EF0A70E732E}">
      <dgm:prSet phldrT="[Texto]" custT="1"/>
      <dgm:spPr>
        <a:noFill/>
        <a:ln>
          <a:solidFill>
            <a:srgbClr val="212E67">
              <a:alpha val="90000"/>
            </a:srgbClr>
          </a:solidFill>
        </a:ln>
      </dgm:spPr>
      <dgm:t>
        <a:bodyPr/>
        <a:lstStyle/>
        <a:p>
          <a:r>
            <a:rPr lang="pt-PT" sz="2000" dirty="0"/>
            <a:t>Memória VM</a:t>
          </a:r>
        </a:p>
      </dgm:t>
    </dgm:pt>
    <dgm:pt modelId="{E812ED60-11A2-4E2B-84DF-EB548FF097F9}" type="parTrans" cxnId="{28EC2868-0287-4E0C-BB83-72B6449B04FB}">
      <dgm:prSet/>
      <dgm:spPr/>
      <dgm:t>
        <a:bodyPr/>
        <a:lstStyle/>
        <a:p>
          <a:endParaRPr lang="pt-PT"/>
        </a:p>
      </dgm:t>
    </dgm:pt>
    <dgm:pt modelId="{1AFC6525-9674-4E72-9439-A072E4CB9608}" type="sibTrans" cxnId="{28EC2868-0287-4E0C-BB83-72B6449B04FB}">
      <dgm:prSet/>
      <dgm:spPr/>
      <dgm:t>
        <a:bodyPr/>
        <a:lstStyle/>
        <a:p>
          <a:endParaRPr lang="pt-PT"/>
        </a:p>
      </dgm:t>
    </dgm:pt>
    <dgm:pt modelId="{B741E92C-FA21-4446-A232-945563821EE0}">
      <dgm:prSet phldrT="[Texto]" custT="1"/>
      <dgm:spPr>
        <a:noFill/>
        <a:ln>
          <a:solidFill>
            <a:srgbClr val="212E67">
              <a:alpha val="90000"/>
            </a:srgbClr>
          </a:solidFill>
        </a:ln>
      </dgm:spPr>
      <dgm:t>
        <a:bodyPr/>
        <a:lstStyle/>
        <a:p>
          <a:r>
            <a:rPr lang="pt-PT" sz="2000" dirty="0"/>
            <a:t>Distancia Tempo </a:t>
          </a:r>
        </a:p>
      </dgm:t>
    </dgm:pt>
    <dgm:pt modelId="{BC24689E-4F7B-4C7B-9DC0-C3C57C0305D0}" type="parTrans" cxnId="{6D6804BB-DF26-44EB-B790-3F6AE53F246C}">
      <dgm:prSet/>
      <dgm:spPr/>
      <dgm:t>
        <a:bodyPr/>
        <a:lstStyle/>
        <a:p>
          <a:endParaRPr lang="pt-PT"/>
        </a:p>
      </dgm:t>
    </dgm:pt>
    <dgm:pt modelId="{40485499-705E-43F1-95E6-73EFF29CDD4F}" type="sibTrans" cxnId="{6D6804BB-DF26-44EB-B790-3F6AE53F246C}">
      <dgm:prSet/>
      <dgm:spPr/>
      <dgm:t>
        <a:bodyPr/>
        <a:lstStyle/>
        <a:p>
          <a:endParaRPr lang="pt-PT"/>
        </a:p>
      </dgm:t>
    </dgm:pt>
    <dgm:pt modelId="{96BF0F28-3488-466F-8069-37AA6F52CC8C}">
      <dgm:prSet phldrT="[Texto]"/>
      <dgm:spPr>
        <a:solidFill>
          <a:srgbClr val="212E67"/>
        </a:solidFill>
      </dgm:spPr>
      <dgm:t>
        <a:bodyPr/>
        <a:lstStyle/>
        <a:p>
          <a:r>
            <a:rPr lang="pt-PT" dirty="0"/>
            <a:t>Soluções</a:t>
          </a:r>
        </a:p>
      </dgm:t>
    </dgm:pt>
    <dgm:pt modelId="{8FB30A46-0DBC-4D7D-8891-432258336DCC}" type="parTrans" cxnId="{C0C7CE95-7056-478A-A148-91DA5AB27D37}">
      <dgm:prSet/>
      <dgm:spPr/>
      <dgm:t>
        <a:bodyPr/>
        <a:lstStyle/>
        <a:p>
          <a:endParaRPr lang="pt-PT"/>
        </a:p>
      </dgm:t>
    </dgm:pt>
    <dgm:pt modelId="{42C35250-8E57-41E7-877E-A99BA9066BAC}" type="sibTrans" cxnId="{C0C7CE95-7056-478A-A148-91DA5AB27D37}">
      <dgm:prSet/>
      <dgm:spPr/>
      <dgm:t>
        <a:bodyPr/>
        <a:lstStyle/>
        <a:p>
          <a:endParaRPr lang="pt-PT"/>
        </a:p>
      </dgm:t>
    </dgm:pt>
    <dgm:pt modelId="{824027EB-B46F-48FE-972C-02586C006C07}">
      <dgm:prSet phldrT="[Texto]" custT="1"/>
      <dgm:spPr>
        <a:noFill/>
        <a:ln>
          <a:solidFill>
            <a:srgbClr val="212E67">
              <a:alpha val="90000"/>
            </a:srgbClr>
          </a:solidFill>
        </a:ln>
      </dgm:spPr>
      <dgm:t>
        <a:bodyPr/>
        <a:lstStyle/>
        <a:p>
          <a:r>
            <a:rPr lang="pt-PT" sz="2000" dirty="0" err="1"/>
            <a:t>Dataset</a:t>
          </a:r>
          <a:endParaRPr lang="pt-PT" sz="2000" dirty="0"/>
        </a:p>
      </dgm:t>
    </dgm:pt>
    <dgm:pt modelId="{FBF7FEFA-6A3F-40EB-9FD9-D30D0E756480}" type="parTrans" cxnId="{A0ACBD24-6EF3-4E40-8E53-5EA09DDED230}">
      <dgm:prSet/>
      <dgm:spPr/>
      <dgm:t>
        <a:bodyPr/>
        <a:lstStyle/>
        <a:p>
          <a:endParaRPr lang="pt-PT"/>
        </a:p>
      </dgm:t>
    </dgm:pt>
    <dgm:pt modelId="{BC82B629-03CE-468E-B56A-B4B6473FB3C1}" type="sibTrans" cxnId="{A0ACBD24-6EF3-4E40-8E53-5EA09DDED230}">
      <dgm:prSet/>
      <dgm:spPr/>
      <dgm:t>
        <a:bodyPr/>
        <a:lstStyle/>
        <a:p>
          <a:endParaRPr lang="pt-PT"/>
        </a:p>
      </dgm:t>
    </dgm:pt>
    <dgm:pt modelId="{F8981AF5-EC06-4310-9A98-BE63FE9BB762}">
      <dgm:prSet phldrT="[Texto]" custT="1"/>
      <dgm:spPr>
        <a:noFill/>
        <a:ln>
          <a:solidFill>
            <a:srgbClr val="212E67">
              <a:alpha val="90000"/>
            </a:srgbClr>
          </a:solidFill>
        </a:ln>
      </dgm:spPr>
      <dgm:t>
        <a:bodyPr/>
        <a:lstStyle/>
        <a:p>
          <a:r>
            <a:rPr lang="pt-PT" sz="2000" dirty="0"/>
            <a:t>Rede </a:t>
          </a:r>
          <a:r>
            <a:rPr lang="pt-PT" sz="2000" dirty="0" err="1"/>
            <a:t>Bayesiana</a:t>
          </a:r>
          <a:endParaRPr lang="pt-PT" sz="2000" dirty="0"/>
        </a:p>
      </dgm:t>
    </dgm:pt>
    <dgm:pt modelId="{D0BB6925-F0A8-4549-9CCC-E869F82423EF}" type="parTrans" cxnId="{9E298913-C100-4827-81F8-FDBFBB0A3565}">
      <dgm:prSet/>
      <dgm:spPr/>
      <dgm:t>
        <a:bodyPr/>
        <a:lstStyle/>
        <a:p>
          <a:endParaRPr lang="pt-PT"/>
        </a:p>
      </dgm:t>
    </dgm:pt>
    <dgm:pt modelId="{7B53CAFD-6401-4770-83B9-B223E20572BC}" type="sibTrans" cxnId="{9E298913-C100-4827-81F8-FDBFBB0A3565}">
      <dgm:prSet/>
      <dgm:spPr/>
      <dgm:t>
        <a:bodyPr/>
        <a:lstStyle/>
        <a:p>
          <a:endParaRPr lang="pt-PT"/>
        </a:p>
      </dgm:t>
    </dgm:pt>
    <dgm:pt modelId="{45C2FA8A-9AAD-415E-AA54-8799664B3F65}">
      <dgm:prSet phldrT="[Texto]" custT="1"/>
      <dgm:spPr>
        <a:noFill/>
        <a:ln>
          <a:solidFill>
            <a:srgbClr val="212E67">
              <a:alpha val="90000"/>
            </a:srgbClr>
          </a:solidFill>
        </a:ln>
      </dgm:spPr>
      <dgm:t>
        <a:bodyPr/>
        <a:lstStyle/>
        <a:p>
          <a:r>
            <a:rPr lang="pt-PT" sz="2000" dirty="0"/>
            <a:t>Dúvida Probabilidades</a:t>
          </a:r>
        </a:p>
      </dgm:t>
    </dgm:pt>
    <dgm:pt modelId="{06D8E0A1-D4EA-485C-8E85-4D1FDE8A5806}" type="parTrans" cxnId="{82C85CFF-098B-45BE-9767-E49499CA81DE}">
      <dgm:prSet/>
      <dgm:spPr/>
      <dgm:t>
        <a:bodyPr/>
        <a:lstStyle/>
        <a:p>
          <a:endParaRPr lang="pt-PT"/>
        </a:p>
      </dgm:t>
    </dgm:pt>
    <dgm:pt modelId="{DC1C0E0A-71D5-4593-9938-D2F7D7BA2CEB}" type="sibTrans" cxnId="{82C85CFF-098B-45BE-9767-E49499CA81DE}">
      <dgm:prSet/>
      <dgm:spPr/>
      <dgm:t>
        <a:bodyPr/>
        <a:lstStyle/>
        <a:p>
          <a:endParaRPr lang="pt-PT"/>
        </a:p>
      </dgm:t>
    </dgm:pt>
    <dgm:pt modelId="{ECDAF257-ACE7-47DB-8E6F-C8CE8165AE29}">
      <dgm:prSet phldrT="[Texto]" custT="1"/>
      <dgm:spPr>
        <a:noFill/>
        <a:ln>
          <a:solidFill>
            <a:srgbClr val="212E67">
              <a:alpha val="90000"/>
            </a:srgbClr>
          </a:solidFill>
        </a:ln>
      </dgm:spPr>
      <dgm:t>
        <a:bodyPr/>
        <a:lstStyle/>
        <a:p>
          <a:r>
            <a:rPr lang="pt-PT" sz="2000" dirty="0"/>
            <a:t>Regressão Linear</a:t>
          </a:r>
        </a:p>
      </dgm:t>
    </dgm:pt>
    <dgm:pt modelId="{60CE3AA2-A397-4905-B705-0A78D19E63D4}" type="parTrans" cxnId="{77D0E9A6-9A01-4942-9057-6EB7AAEA71E7}">
      <dgm:prSet/>
      <dgm:spPr/>
      <dgm:t>
        <a:bodyPr/>
        <a:lstStyle/>
        <a:p>
          <a:endParaRPr lang="pt-PT"/>
        </a:p>
      </dgm:t>
    </dgm:pt>
    <dgm:pt modelId="{1D4FBEAF-1629-4DFC-A424-452526241F45}" type="sibTrans" cxnId="{77D0E9A6-9A01-4942-9057-6EB7AAEA71E7}">
      <dgm:prSet/>
      <dgm:spPr/>
      <dgm:t>
        <a:bodyPr/>
        <a:lstStyle/>
        <a:p>
          <a:endParaRPr lang="pt-PT"/>
        </a:p>
      </dgm:t>
    </dgm:pt>
    <dgm:pt modelId="{E9E63F2B-32A0-41C2-8715-21762E4FF126}" type="pres">
      <dgm:prSet presAssocID="{3C801714-C1DF-414D-BB9C-5EDBE3417815}" presName="Name0" presStyleCnt="0">
        <dgm:presLayoutVars>
          <dgm:dir/>
          <dgm:animLvl val="lvl"/>
          <dgm:resizeHandles val="exact"/>
        </dgm:presLayoutVars>
      </dgm:prSet>
      <dgm:spPr/>
    </dgm:pt>
    <dgm:pt modelId="{41BD799E-D8FD-4F9C-9131-4955A418B3B2}" type="pres">
      <dgm:prSet presAssocID="{63FBD3A3-4815-4532-BAC3-3FE7964EAAC0}" presName="composite" presStyleCnt="0"/>
      <dgm:spPr/>
    </dgm:pt>
    <dgm:pt modelId="{86DFC2DE-36A6-4781-9067-2D28DCF8BE8E}" type="pres">
      <dgm:prSet presAssocID="{63FBD3A3-4815-4532-BAC3-3FE7964EAAC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205743C-82B6-41A1-B1E1-B629A486EB08}" type="pres">
      <dgm:prSet presAssocID="{63FBD3A3-4815-4532-BAC3-3FE7964EAAC0}" presName="desTx" presStyleLbl="alignAccFollowNode1" presStyleIdx="0" presStyleCnt="2">
        <dgm:presLayoutVars>
          <dgm:bulletEnabled val="1"/>
        </dgm:presLayoutVars>
      </dgm:prSet>
      <dgm:spPr/>
    </dgm:pt>
    <dgm:pt modelId="{03A9A446-7DE5-4ABD-A4EB-65A2E0C168D6}" type="pres">
      <dgm:prSet presAssocID="{FFBA5ABF-740E-4E51-B68A-325DB19BE490}" presName="space" presStyleCnt="0"/>
      <dgm:spPr/>
    </dgm:pt>
    <dgm:pt modelId="{1CA41206-22CB-465A-BECF-69F7E90F8838}" type="pres">
      <dgm:prSet presAssocID="{96BF0F28-3488-466F-8069-37AA6F52CC8C}" presName="composite" presStyleCnt="0"/>
      <dgm:spPr/>
    </dgm:pt>
    <dgm:pt modelId="{C5F8AE67-5E8F-4C01-BFC3-35CB05C99D53}" type="pres">
      <dgm:prSet presAssocID="{96BF0F28-3488-466F-8069-37AA6F52CC8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7AAFBDF-2180-4C20-A524-1A55AD148B66}" type="pres">
      <dgm:prSet presAssocID="{96BF0F28-3488-466F-8069-37AA6F52CC8C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0CAD30A-4768-4833-9B2F-32BEB2538F33}" type="presOf" srcId="{B741E92C-FA21-4446-A232-945563821EE0}" destId="{7205743C-82B6-41A1-B1E1-B629A486EB08}" srcOrd="0" destOrd="1" presId="urn:microsoft.com/office/officeart/2005/8/layout/hList1"/>
    <dgm:cxn modelId="{9E298913-C100-4827-81F8-FDBFBB0A3565}" srcId="{96BF0F28-3488-466F-8069-37AA6F52CC8C}" destId="{F8981AF5-EC06-4310-9A98-BE63FE9BB762}" srcOrd="2" destOrd="0" parTransId="{D0BB6925-F0A8-4549-9CCC-E869F82423EF}" sibTransId="{7B53CAFD-6401-4770-83B9-B223E20572BC}"/>
    <dgm:cxn modelId="{A0ACBD24-6EF3-4E40-8E53-5EA09DDED230}" srcId="{96BF0F28-3488-466F-8069-37AA6F52CC8C}" destId="{824027EB-B46F-48FE-972C-02586C006C07}" srcOrd="0" destOrd="0" parTransId="{FBF7FEFA-6A3F-40EB-9FD9-D30D0E756480}" sibTransId="{BC82B629-03CE-468E-B56A-B4B6473FB3C1}"/>
    <dgm:cxn modelId="{1179905D-9CFC-41E7-8666-6176616AA25D}" type="presOf" srcId="{824027EB-B46F-48FE-972C-02586C006C07}" destId="{C7AAFBDF-2180-4C20-A524-1A55AD148B66}" srcOrd="0" destOrd="0" presId="urn:microsoft.com/office/officeart/2005/8/layout/hList1"/>
    <dgm:cxn modelId="{A3248A60-A251-401A-BE3A-FC3CED4E8F92}" srcId="{3C801714-C1DF-414D-BB9C-5EDBE3417815}" destId="{63FBD3A3-4815-4532-BAC3-3FE7964EAAC0}" srcOrd="0" destOrd="0" parTransId="{86E1AB4B-715D-4766-81DF-5B9C836DA0FB}" sibTransId="{FFBA5ABF-740E-4E51-B68A-325DB19BE490}"/>
    <dgm:cxn modelId="{0E606943-C9B5-41CE-8955-3BE03295D5D6}" type="presOf" srcId="{ECDAF257-ACE7-47DB-8E6F-C8CE8165AE29}" destId="{C7AAFBDF-2180-4C20-A524-1A55AD148B66}" srcOrd="0" destOrd="1" presId="urn:microsoft.com/office/officeart/2005/8/layout/hList1"/>
    <dgm:cxn modelId="{28EC2868-0287-4E0C-BB83-72B6449B04FB}" srcId="{63FBD3A3-4815-4532-BAC3-3FE7964EAAC0}" destId="{9F5E41A5-5246-4862-AEF7-1EF0A70E732E}" srcOrd="0" destOrd="0" parTransId="{E812ED60-11A2-4E2B-84DF-EB548FF097F9}" sibTransId="{1AFC6525-9674-4E72-9439-A072E4CB9608}"/>
    <dgm:cxn modelId="{B8EF4068-90F2-4E2F-8053-44EEE6E534DB}" type="presOf" srcId="{9F5E41A5-5246-4862-AEF7-1EF0A70E732E}" destId="{7205743C-82B6-41A1-B1E1-B629A486EB08}" srcOrd="0" destOrd="0" presId="urn:microsoft.com/office/officeart/2005/8/layout/hList1"/>
    <dgm:cxn modelId="{62782E4B-1CD9-4961-A57A-9F52CBAB75EB}" type="presOf" srcId="{63FBD3A3-4815-4532-BAC3-3FE7964EAAC0}" destId="{86DFC2DE-36A6-4781-9067-2D28DCF8BE8E}" srcOrd="0" destOrd="0" presId="urn:microsoft.com/office/officeart/2005/8/layout/hList1"/>
    <dgm:cxn modelId="{8FFE4C77-077D-4AEC-BF6C-731C544F04AA}" type="presOf" srcId="{45C2FA8A-9AAD-415E-AA54-8799664B3F65}" destId="{7205743C-82B6-41A1-B1E1-B629A486EB08}" srcOrd="0" destOrd="2" presId="urn:microsoft.com/office/officeart/2005/8/layout/hList1"/>
    <dgm:cxn modelId="{C0C7CE95-7056-478A-A148-91DA5AB27D37}" srcId="{3C801714-C1DF-414D-BB9C-5EDBE3417815}" destId="{96BF0F28-3488-466F-8069-37AA6F52CC8C}" srcOrd="1" destOrd="0" parTransId="{8FB30A46-0DBC-4D7D-8891-432258336DCC}" sibTransId="{42C35250-8E57-41E7-877E-A99BA9066BAC}"/>
    <dgm:cxn modelId="{77D0E9A6-9A01-4942-9057-6EB7AAEA71E7}" srcId="{96BF0F28-3488-466F-8069-37AA6F52CC8C}" destId="{ECDAF257-ACE7-47DB-8E6F-C8CE8165AE29}" srcOrd="1" destOrd="0" parTransId="{60CE3AA2-A397-4905-B705-0A78D19E63D4}" sibTransId="{1D4FBEAF-1629-4DFC-A424-452526241F45}"/>
    <dgm:cxn modelId="{C64E31B9-BA6A-4F74-B647-81E63B72AEDD}" type="presOf" srcId="{3C801714-C1DF-414D-BB9C-5EDBE3417815}" destId="{E9E63F2B-32A0-41C2-8715-21762E4FF126}" srcOrd="0" destOrd="0" presId="urn:microsoft.com/office/officeart/2005/8/layout/hList1"/>
    <dgm:cxn modelId="{6D6804BB-DF26-44EB-B790-3F6AE53F246C}" srcId="{63FBD3A3-4815-4532-BAC3-3FE7964EAAC0}" destId="{B741E92C-FA21-4446-A232-945563821EE0}" srcOrd="1" destOrd="0" parTransId="{BC24689E-4F7B-4C7B-9DC0-C3C57C0305D0}" sibTransId="{40485499-705E-43F1-95E6-73EFF29CDD4F}"/>
    <dgm:cxn modelId="{AD1338CD-238F-426C-A1FF-B52A06902FCC}" type="presOf" srcId="{F8981AF5-EC06-4310-9A98-BE63FE9BB762}" destId="{C7AAFBDF-2180-4C20-A524-1A55AD148B66}" srcOrd="0" destOrd="2" presId="urn:microsoft.com/office/officeart/2005/8/layout/hList1"/>
    <dgm:cxn modelId="{B28990D8-81C0-4D99-A186-E6896BDF6C2D}" type="presOf" srcId="{96BF0F28-3488-466F-8069-37AA6F52CC8C}" destId="{C5F8AE67-5E8F-4C01-BFC3-35CB05C99D53}" srcOrd="0" destOrd="0" presId="urn:microsoft.com/office/officeart/2005/8/layout/hList1"/>
    <dgm:cxn modelId="{82C85CFF-098B-45BE-9767-E49499CA81DE}" srcId="{63FBD3A3-4815-4532-BAC3-3FE7964EAAC0}" destId="{45C2FA8A-9AAD-415E-AA54-8799664B3F65}" srcOrd="2" destOrd="0" parTransId="{06D8E0A1-D4EA-485C-8E85-4D1FDE8A5806}" sibTransId="{DC1C0E0A-71D5-4593-9938-D2F7D7BA2CEB}"/>
    <dgm:cxn modelId="{C5253810-BC88-4586-B728-CC5EB966ADF4}" type="presParOf" srcId="{E9E63F2B-32A0-41C2-8715-21762E4FF126}" destId="{41BD799E-D8FD-4F9C-9131-4955A418B3B2}" srcOrd="0" destOrd="0" presId="urn:microsoft.com/office/officeart/2005/8/layout/hList1"/>
    <dgm:cxn modelId="{8FBA68EF-64E6-4CFC-A3FB-02481C876716}" type="presParOf" srcId="{41BD799E-D8FD-4F9C-9131-4955A418B3B2}" destId="{86DFC2DE-36A6-4781-9067-2D28DCF8BE8E}" srcOrd="0" destOrd="0" presId="urn:microsoft.com/office/officeart/2005/8/layout/hList1"/>
    <dgm:cxn modelId="{CDD55021-B37C-4CB2-9B8D-C8BE65DDD0EE}" type="presParOf" srcId="{41BD799E-D8FD-4F9C-9131-4955A418B3B2}" destId="{7205743C-82B6-41A1-B1E1-B629A486EB08}" srcOrd="1" destOrd="0" presId="urn:microsoft.com/office/officeart/2005/8/layout/hList1"/>
    <dgm:cxn modelId="{24A6BF66-BA61-4A37-BA32-78D597EBC270}" type="presParOf" srcId="{E9E63F2B-32A0-41C2-8715-21762E4FF126}" destId="{03A9A446-7DE5-4ABD-A4EB-65A2E0C168D6}" srcOrd="1" destOrd="0" presId="urn:microsoft.com/office/officeart/2005/8/layout/hList1"/>
    <dgm:cxn modelId="{A4CF4299-506C-4A93-9961-459BBE486C46}" type="presParOf" srcId="{E9E63F2B-32A0-41C2-8715-21762E4FF126}" destId="{1CA41206-22CB-465A-BECF-69F7E90F8838}" srcOrd="2" destOrd="0" presId="urn:microsoft.com/office/officeart/2005/8/layout/hList1"/>
    <dgm:cxn modelId="{7E056658-0F9E-4BB0-AB82-9991193C55EE}" type="presParOf" srcId="{1CA41206-22CB-465A-BECF-69F7E90F8838}" destId="{C5F8AE67-5E8F-4C01-BFC3-35CB05C99D53}" srcOrd="0" destOrd="0" presId="urn:microsoft.com/office/officeart/2005/8/layout/hList1"/>
    <dgm:cxn modelId="{2FE4D7EF-8BF7-4CC9-BAE9-402F4916DCB0}" type="presParOf" srcId="{1CA41206-22CB-465A-BECF-69F7E90F8838}" destId="{C7AAFBDF-2180-4C20-A524-1A55AD148B6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49521-2D2B-482F-A211-B91B1959D286}">
      <dsp:nvSpPr>
        <dsp:cNvPr id="0" name=""/>
        <dsp:cNvSpPr/>
      </dsp:nvSpPr>
      <dsp:spPr>
        <a:xfrm>
          <a:off x="3661" y="1800"/>
          <a:ext cx="6113357" cy="10608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 dirty="0"/>
            <a:t>Implementação</a:t>
          </a:r>
        </a:p>
      </dsp:txBody>
      <dsp:txXfrm>
        <a:off x="34733" y="32872"/>
        <a:ext cx="6051213" cy="998743"/>
      </dsp:txXfrm>
    </dsp:sp>
    <dsp:sp modelId="{A8C6DE2E-16DD-4B21-9246-4026CB763F95}">
      <dsp:nvSpPr>
        <dsp:cNvPr id="0" name=""/>
        <dsp:cNvSpPr/>
      </dsp:nvSpPr>
      <dsp:spPr>
        <a:xfrm>
          <a:off x="3661" y="1169632"/>
          <a:ext cx="4007580" cy="1060887"/>
        </a:xfrm>
        <a:prstGeom prst="roundRect">
          <a:avLst>
            <a:gd name="adj" fmla="val 10000"/>
          </a:avLst>
        </a:prstGeom>
        <a:solidFill>
          <a:srgbClr val="212E67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 err="1">
              <a:solidFill>
                <a:schemeClr val="bg1"/>
              </a:solidFill>
            </a:rPr>
            <a:t>utils</a:t>
          </a:r>
          <a:endParaRPr lang="pt-PT" sz="1400" kern="1200" dirty="0">
            <a:solidFill>
              <a:schemeClr val="bg1"/>
            </a:solidFill>
          </a:endParaRPr>
        </a:p>
      </dsp:txBody>
      <dsp:txXfrm>
        <a:off x="34733" y="1200704"/>
        <a:ext cx="3945436" cy="998743"/>
      </dsp:txXfrm>
    </dsp:sp>
    <dsp:sp modelId="{C3A6A94E-C8BE-4555-A9F8-E141B8D514E3}">
      <dsp:nvSpPr>
        <dsp:cNvPr id="0" name=""/>
        <dsp:cNvSpPr/>
      </dsp:nvSpPr>
      <dsp:spPr>
        <a:xfrm>
          <a:off x="3661" y="2337464"/>
          <a:ext cx="971299" cy="10608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 dirty="0"/>
            <a:t>ambiente.py</a:t>
          </a:r>
        </a:p>
      </dsp:txBody>
      <dsp:txXfrm>
        <a:off x="32109" y="2365912"/>
        <a:ext cx="914403" cy="1003991"/>
      </dsp:txXfrm>
    </dsp:sp>
    <dsp:sp modelId="{30F96B2A-38C2-4B42-ADBF-CC7E6BD948BF}">
      <dsp:nvSpPr>
        <dsp:cNvPr id="0" name=""/>
        <dsp:cNvSpPr/>
      </dsp:nvSpPr>
      <dsp:spPr>
        <a:xfrm>
          <a:off x="1003730" y="2339264"/>
          <a:ext cx="971299" cy="10608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 dirty="0"/>
            <a:t>Previsoes.py</a:t>
          </a:r>
        </a:p>
      </dsp:txBody>
      <dsp:txXfrm>
        <a:off x="1032178" y="2367712"/>
        <a:ext cx="914403" cy="1003991"/>
      </dsp:txXfrm>
    </dsp:sp>
    <dsp:sp modelId="{ADD7FD0B-77AE-4736-AA18-9F570FDF5E8E}">
      <dsp:nvSpPr>
        <dsp:cNvPr id="0" name=""/>
        <dsp:cNvSpPr/>
      </dsp:nvSpPr>
      <dsp:spPr>
        <a:xfrm>
          <a:off x="2027848" y="2337464"/>
          <a:ext cx="971299" cy="10608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 dirty="0"/>
            <a:t>probabilidades.py</a:t>
          </a:r>
        </a:p>
      </dsp:txBody>
      <dsp:txXfrm>
        <a:off x="2056296" y="2365912"/>
        <a:ext cx="914403" cy="1003991"/>
      </dsp:txXfrm>
    </dsp:sp>
    <dsp:sp modelId="{2381A551-58F1-4E9C-AC2C-89962A69B049}">
      <dsp:nvSpPr>
        <dsp:cNvPr id="0" name=""/>
        <dsp:cNvSpPr/>
      </dsp:nvSpPr>
      <dsp:spPr>
        <a:xfrm>
          <a:off x="3039942" y="2337464"/>
          <a:ext cx="971299" cy="10608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 dirty="0"/>
            <a:t>Utils.py</a:t>
          </a:r>
        </a:p>
      </dsp:txBody>
      <dsp:txXfrm>
        <a:off x="3068390" y="2365912"/>
        <a:ext cx="914403" cy="1003991"/>
      </dsp:txXfrm>
    </dsp:sp>
    <dsp:sp modelId="{A7B3774E-6F5D-4181-A1B1-FD74115B83D1}">
      <dsp:nvSpPr>
        <dsp:cNvPr id="0" name=""/>
        <dsp:cNvSpPr/>
      </dsp:nvSpPr>
      <dsp:spPr>
        <a:xfrm>
          <a:off x="4092831" y="1169632"/>
          <a:ext cx="971299" cy="10608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ia.py</a:t>
          </a:r>
        </a:p>
      </dsp:txBody>
      <dsp:txXfrm>
        <a:off x="4121279" y="1198080"/>
        <a:ext cx="914403" cy="1003991"/>
      </dsp:txXfrm>
    </dsp:sp>
    <dsp:sp modelId="{0350F5C0-C25E-4A48-BFCB-19E3E5FB817A}">
      <dsp:nvSpPr>
        <dsp:cNvPr id="0" name=""/>
        <dsp:cNvSpPr/>
      </dsp:nvSpPr>
      <dsp:spPr>
        <a:xfrm>
          <a:off x="5145719" y="1169632"/>
          <a:ext cx="971299" cy="10608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agente.py</a:t>
          </a:r>
        </a:p>
      </dsp:txBody>
      <dsp:txXfrm>
        <a:off x="5174167" y="1198080"/>
        <a:ext cx="914403" cy="10039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DFC2DE-36A6-4781-9067-2D28DCF8BE8E}">
      <dsp:nvSpPr>
        <dsp:cNvPr id="0" name=""/>
        <dsp:cNvSpPr/>
      </dsp:nvSpPr>
      <dsp:spPr>
        <a:xfrm>
          <a:off x="29" y="832120"/>
          <a:ext cx="2848570" cy="950400"/>
        </a:xfrm>
        <a:prstGeom prst="rect">
          <a:avLst/>
        </a:prstGeom>
        <a:solidFill>
          <a:srgbClr val="212E67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300" kern="1200" dirty="0"/>
            <a:t>Dificuldades</a:t>
          </a:r>
        </a:p>
      </dsp:txBody>
      <dsp:txXfrm>
        <a:off x="29" y="832120"/>
        <a:ext cx="2848570" cy="950400"/>
      </dsp:txXfrm>
    </dsp:sp>
    <dsp:sp modelId="{7205743C-82B6-41A1-B1E1-B629A486EB08}">
      <dsp:nvSpPr>
        <dsp:cNvPr id="0" name=""/>
        <dsp:cNvSpPr/>
      </dsp:nvSpPr>
      <dsp:spPr>
        <a:xfrm>
          <a:off x="29" y="1782520"/>
          <a:ext cx="2848570" cy="1449360"/>
        </a:xfrm>
        <a:prstGeom prst="rect">
          <a:avLst/>
        </a:prstGeom>
        <a:noFill/>
        <a:ln w="12700" cap="flat" cmpd="sng" algn="ctr">
          <a:solidFill>
            <a:srgbClr val="212E67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 dirty="0"/>
            <a:t>Memória VM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 dirty="0"/>
            <a:t>Distancia Tempo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 dirty="0"/>
            <a:t>Dúvida Probabilidades</a:t>
          </a:r>
        </a:p>
      </dsp:txBody>
      <dsp:txXfrm>
        <a:off x="29" y="1782520"/>
        <a:ext cx="2848570" cy="1449360"/>
      </dsp:txXfrm>
    </dsp:sp>
    <dsp:sp modelId="{C5F8AE67-5E8F-4C01-BFC3-35CB05C99D53}">
      <dsp:nvSpPr>
        <dsp:cNvPr id="0" name=""/>
        <dsp:cNvSpPr/>
      </dsp:nvSpPr>
      <dsp:spPr>
        <a:xfrm>
          <a:off x="3247399" y="832120"/>
          <a:ext cx="2848570" cy="950400"/>
        </a:xfrm>
        <a:prstGeom prst="rect">
          <a:avLst/>
        </a:prstGeom>
        <a:solidFill>
          <a:srgbClr val="212E67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300" kern="1200" dirty="0"/>
            <a:t>Soluções</a:t>
          </a:r>
        </a:p>
      </dsp:txBody>
      <dsp:txXfrm>
        <a:off x="3247399" y="832120"/>
        <a:ext cx="2848570" cy="950400"/>
      </dsp:txXfrm>
    </dsp:sp>
    <dsp:sp modelId="{C7AAFBDF-2180-4C20-A524-1A55AD148B66}">
      <dsp:nvSpPr>
        <dsp:cNvPr id="0" name=""/>
        <dsp:cNvSpPr/>
      </dsp:nvSpPr>
      <dsp:spPr>
        <a:xfrm>
          <a:off x="3247399" y="1782520"/>
          <a:ext cx="2848570" cy="1449360"/>
        </a:xfrm>
        <a:prstGeom prst="rect">
          <a:avLst/>
        </a:prstGeom>
        <a:noFill/>
        <a:ln w="12700" cap="flat" cmpd="sng" algn="ctr">
          <a:solidFill>
            <a:srgbClr val="212E67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 dirty="0" err="1"/>
            <a:t>Dataset</a:t>
          </a:r>
          <a:endParaRPr lang="pt-P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 dirty="0"/>
            <a:t>Regressão Linear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 dirty="0"/>
            <a:t>Rede </a:t>
          </a:r>
          <a:r>
            <a:rPr lang="pt-PT" sz="2000" kern="1200" dirty="0" err="1"/>
            <a:t>Bayesiana</a:t>
          </a:r>
          <a:endParaRPr lang="pt-PT" sz="2000" kern="1200" dirty="0"/>
        </a:p>
      </dsp:txBody>
      <dsp:txXfrm>
        <a:off x="3247399" y="1782520"/>
        <a:ext cx="2848570" cy="1449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4E25B173-2480-4B55-BD48-B365749CB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3074" name="AutoShape 2">
            <a:extLst>
              <a:ext uri="{FF2B5EF4-FFF2-40B4-BE49-F238E27FC236}">
                <a16:creationId xmlns:a16="http://schemas.microsoft.com/office/drawing/2014/main" id="{5E72FED2-1D4A-4955-87AA-55A047103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3075" name="AutoShape 3">
            <a:extLst>
              <a:ext uri="{FF2B5EF4-FFF2-40B4-BE49-F238E27FC236}">
                <a16:creationId xmlns:a16="http://schemas.microsoft.com/office/drawing/2014/main" id="{6C2A06D5-1DA0-4D58-B59B-686F1B46D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65390390-4D8D-4F6A-87DE-C2FC512A6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640CD744-55D0-4267-A698-4A4930374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85B9890-3BC5-4BA1-9B57-39B730B807A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7238" cy="3424238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E25D5E7-C5ED-41DA-9FE0-C72B10CE7EB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PT" altLang="pt-PT"/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4C2A37A2-5156-414E-B157-78433D26D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23029648-45C0-4E12-8519-7B1B7996BB4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2725" algn="r" eaLnBrk="1" hangingPunct="1">
              <a:buClrTx/>
              <a:buSzPct val="45000"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58140BB5-09D2-406C-89DC-06DCD98692CE}" type="slidenum">
              <a:rPr lang="en-US" altLang="pt-PT"/>
              <a:pPr/>
              <a:t>‹nº›</a:t>
            </a:fld>
            <a:endParaRPr lang="en-US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C37ADB44-36C9-4F77-8409-EE906178533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566AF7-B7A8-4AED-98FF-AAE124EF5026}" type="slidenum">
              <a:rPr lang="en-US" altLang="pt-PT"/>
              <a:pPr/>
              <a:t>1</a:t>
            </a:fld>
            <a:endParaRPr lang="en-US" altLang="pt-PT"/>
          </a:p>
        </p:txBody>
      </p:sp>
      <p:sp>
        <p:nvSpPr>
          <p:cNvPr id="11265" name="Rectangle 1">
            <a:extLst>
              <a:ext uri="{FF2B5EF4-FFF2-40B4-BE49-F238E27FC236}">
                <a16:creationId xmlns:a16="http://schemas.microsoft.com/office/drawing/2014/main" id="{FF2B7F06-4676-4B9C-A48C-669EDD6233B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F5E2B14D-558E-42BD-9825-962834F86A4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9D7614DE-20AE-43C9-8A73-98A9DDBBE0C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E8C126-7A2B-4F38-B3DE-32C3ECD4338F}" type="slidenum">
              <a:rPr lang="en-US" altLang="pt-PT"/>
              <a:pPr/>
              <a:t>5</a:t>
            </a:fld>
            <a:endParaRPr lang="en-US" altLang="pt-PT"/>
          </a:p>
        </p:txBody>
      </p:sp>
      <p:sp>
        <p:nvSpPr>
          <p:cNvPr id="14337" name="Rectangle 1">
            <a:extLst>
              <a:ext uri="{FF2B5EF4-FFF2-40B4-BE49-F238E27FC236}">
                <a16:creationId xmlns:a16="http://schemas.microsoft.com/office/drawing/2014/main" id="{6C517143-29AF-40F9-B1F4-2A9928F7EC9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594C6FDE-C769-4AE2-9F54-C5EC473932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370001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9D7614DE-20AE-43C9-8A73-98A9DDBBE0C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E8C126-7A2B-4F38-B3DE-32C3ECD4338F}" type="slidenum">
              <a:rPr lang="en-US" altLang="pt-PT"/>
              <a:pPr/>
              <a:t>6</a:t>
            </a:fld>
            <a:endParaRPr lang="en-US" altLang="pt-PT"/>
          </a:p>
        </p:txBody>
      </p:sp>
      <p:sp>
        <p:nvSpPr>
          <p:cNvPr id="14337" name="Rectangle 1">
            <a:extLst>
              <a:ext uri="{FF2B5EF4-FFF2-40B4-BE49-F238E27FC236}">
                <a16:creationId xmlns:a16="http://schemas.microsoft.com/office/drawing/2014/main" id="{6C517143-29AF-40F9-B1F4-2A9928F7EC9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594C6FDE-C769-4AE2-9F54-C5EC473932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802199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9D7614DE-20AE-43C9-8A73-98A9DDBBE0C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E8C126-7A2B-4F38-B3DE-32C3ECD4338F}" type="slidenum">
              <a:rPr lang="en-US" altLang="pt-PT"/>
              <a:pPr/>
              <a:t>7</a:t>
            </a:fld>
            <a:endParaRPr lang="en-US" altLang="pt-PT"/>
          </a:p>
        </p:txBody>
      </p:sp>
      <p:sp>
        <p:nvSpPr>
          <p:cNvPr id="14337" name="Rectangle 1">
            <a:extLst>
              <a:ext uri="{FF2B5EF4-FFF2-40B4-BE49-F238E27FC236}">
                <a16:creationId xmlns:a16="http://schemas.microsoft.com/office/drawing/2014/main" id="{6C517143-29AF-40F9-B1F4-2A9928F7EC9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594C6FDE-C769-4AE2-9F54-C5EC473932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004881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9D7614DE-20AE-43C9-8A73-98A9DDBBE0C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E8C126-7A2B-4F38-B3DE-32C3ECD4338F}" type="slidenum">
              <a:rPr lang="en-US" altLang="pt-PT"/>
              <a:pPr/>
              <a:t>8</a:t>
            </a:fld>
            <a:endParaRPr lang="en-US" altLang="pt-PT"/>
          </a:p>
        </p:txBody>
      </p:sp>
      <p:sp>
        <p:nvSpPr>
          <p:cNvPr id="14337" name="Rectangle 1">
            <a:extLst>
              <a:ext uri="{FF2B5EF4-FFF2-40B4-BE49-F238E27FC236}">
                <a16:creationId xmlns:a16="http://schemas.microsoft.com/office/drawing/2014/main" id="{6C517143-29AF-40F9-B1F4-2A9928F7EC9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594C6FDE-C769-4AE2-9F54-C5EC473932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BF96AD75-77BA-463D-834E-0EFDC9FAB84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66620A-0D44-497E-B75E-F48D75F57A2B}" type="slidenum">
              <a:rPr lang="en-US" altLang="pt-PT"/>
              <a:pPr/>
              <a:t>9</a:t>
            </a:fld>
            <a:endParaRPr lang="en-US" altLang="pt-PT"/>
          </a:p>
        </p:txBody>
      </p:sp>
      <p:sp>
        <p:nvSpPr>
          <p:cNvPr id="15361" name="Rectangle 1">
            <a:extLst>
              <a:ext uri="{FF2B5EF4-FFF2-40B4-BE49-F238E27FC236}">
                <a16:creationId xmlns:a16="http://schemas.microsoft.com/office/drawing/2014/main" id="{F1850E5D-0852-4C37-99FA-8E827115677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5B138897-396E-4942-9D18-81E4A6E0115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F470F47B-BC87-4A4A-A875-35CC304ABFC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AAE9DC-2702-45D3-B0AC-DC9EF474E36A}" type="slidenum">
              <a:rPr lang="en-US" altLang="pt-PT"/>
              <a:pPr/>
              <a:t>10</a:t>
            </a:fld>
            <a:endParaRPr lang="en-US" altLang="pt-PT"/>
          </a:p>
        </p:txBody>
      </p:sp>
      <p:sp>
        <p:nvSpPr>
          <p:cNvPr id="16385" name="Rectangle 1">
            <a:extLst>
              <a:ext uri="{FF2B5EF4-FFF2-40B4-BE49-F238E27FC236}">
                <a16:creationId xmlns:a16="http://schemas.microsoft.com/office/drawing/2014/main" id="{6C01590B-A052-493E-92F0-0B87C158CAA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BC027B1F-59D5-4C1A-A30F-767514BEA71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F7D79F0E-0DB0-4457-87D5-AD5DB06E7EA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C0A122-119C-4D94-B14F-6DFDBDF20C72}" type="slidenum">
              <a:rPr lang="en-US" altLang="pt-PT"/>
              <a:pPr/>
              <a:t>11</a:t>
            </a:fld>
            <a:endParaRPr lang="en-US" altLang="pt-PT"/>
          </a:p>
        </p:txBody>
      </p:sp>
      <p:sp>
        <p:nvSpPr>
          <p:cNvPr id="17409" name="Rectangle 1">
            <a:extLst>
              <a:ext uri="{FF2B5EF4-FFF2-40B4-BE49-F238E27FC236}">
                <a16:creationId xmlns:a16="http://schemas.microsoft.com/office/drawing/2014/main" id="{5A8935B3-17F7-4C38-9E9A-EA420CE0F45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20DD3AD3-7779-4BD0-BD30-1290B5B22E2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6A310-F694-4F7C-99C1-5C82F3755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20DA8B-B5AD-4924-A686-E0A2AA668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4BEC6F3-E76A-4F46-8943-2EC2A7BA3B6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192BCD6-8CBB-4D54-B627-71BAAAB56F28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164809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0CC1F-8DA1-47D1-94B5-2505812C8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5E9BDC0-0459-44D3-A9E1-573A506EE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3CD978F-5D09-452E-8151-0D3EDBF7958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8909551-C67C-4668-890C-55FA74636BBD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35768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A83577-305E-48FB-9A25-4900CFDD4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77063" y="274638"/>
            <a:ext cx="1838325" cy="5846762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68DEE76-31B3-4B1A-8241-CC56512CE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60500" y="274638"/>
            <a:ext cx="5364163" cy="5846762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4D358D5-DA38-4893-ABF5-B168F2E737D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19FD7E3-44AA-4EDF-993E-A6757F9A9A9E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3716948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AE1FC-6A02-43CC-971A-DDF6A349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500" y="274638"/>
            <a:ext cx="7354888" cy="127793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0C768869-2D6F-4C22-BDF1-5C5E688AEB87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336550" y="6308725"/>
            <a:ext cx="500063" cy="328613"/>
          </a:xfrm>
        </p:spPr>
        <p:txBody>
          <a:bodyPr/>
          <a:lstStyle>
            <a:lvl1pPr>
              <a:defRPr/>
            </a:lvl1pPr>
          </a:lstStyle>
          <a:p>
            <a:fld id="{C3A5D424-D97A-4E48-939C-A3A5781490F5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827102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1938B-0881-4572-85E0-3A05AECAD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0BD421-C72A-43A1-BEE6-1E14C6B5A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752230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0A9AF-3EE6-49E3-95AB-D9FAE1A9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4E7D5F1-361E-4277-8C10-2CD2DA2FA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923125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AEB2B-6563-4566-AB28-2E4CCF15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86E9D73-8DC1-4CF6-917B-1613B20FA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428369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64AC2-EC9E-4F89-8FA2-841D6789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DCEEFFA-8892-4663-B677-74B8D2CC1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60500" y="1773238"/>
            <a:ext cx="3595688" cy="434816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1667668-188B-461F-B047-4B7A43C18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8588" y="1773238"/>
            <a:ext cx="3595687" cy="434816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23557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2775B-4B5E-428E-AF1E-7F8C1B13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2F479C0-0414-47B7-BEE2-EE3AC9C72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97ABA65-A8D5-431F-A18A-413641B20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6664644-9FB5-4BF3-98B5-EDEDBF924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C963371-E74E-45CC-B271-BBDEF8ACC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46678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5E879-946D-4D13-A5B8-650919B9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899880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048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338FA-25FF-434D-8611-6E457DEB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ECC3E4D-80A9-459C-B17D-F8CE1F38F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A071A94-1902-4188-8961-99A6C6FFF00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1913339-D9E7-4F60-9D8D-1B53EA7DCE14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21626266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77994-32FE-4AC0-9D10-F3132EE4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F044DC9-23C5-4A37-8ABB-39AAF82B5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0A64885-9120-411D-B44E-17B026F5C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761768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AEF83-5533-4642-95F0-965774FD6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B9517C6-DCF3-40B8-A457-350E66D8F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D5A886E-747C-4584-AFDE-477D15308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2055827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21788-BA81-4342-A985-61F3234A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0905D3D-563A-465D-B011-216D0AECC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18089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31CC2E-1135-4904-BA43-0CCB62F23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77063" y="274638"/>
            <a:ext cx="1838325" cy="5846762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65D3AFD-2ADA-4602-BBF4-1EAB4D244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60500" y="274638"/>
            <a:ext cx="5364163" cy="5846762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40554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598C7-FA49-4091-B99A-B0708817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02E0C85-3550-4C51-A1CA-291842ACE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B70DA22-9DCD-46FD-B4EC-278E462A297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FD81906-BC0B-45A7-AE10-339C545676A1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301481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8A916-EE3F-408B-A946-4A63882C2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F8D6C7-66DE-4602-9788-27AA85817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60500" y="1773238"/>
            <a:ext cx="3595688" cy="434816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372E680-6987-4AAF-91A6-ABB17F98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8588" y="1773238"/>
            <a:ext cx="3595687" cy="434816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7E9423D-E8FA-4E2B-BFB5-C8C1A754326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597336-8B58-430A-B949-ED7848C1AEA8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210278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057A8-9420-42DC-8A79-857F66B73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B616EF3-3C43-469D-84E4-5B3C2A430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633F56E-0DF8-4D3F-9213-55D903D3F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A57B1F2-279A-47BF-BE49-DE22B97BC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6A0D539-ACE6-4AA6-ADC3-3E682AC12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685DF78-8F1B-4C98-9054-A0B510F329F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2D49790-CB55-4B89-9AD9-809CBA1E6367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418056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A57EB-844D-4574-AABE-1F6B599F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B869279C-6D16-4C08-951E-F3C3D940AD8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3502A57-346B-46A4-B256-C73332BFA2F4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122519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2E0C4430-62D6-4413-8F67-99B97D8C5EB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7AA2A25-6B2C-4496-8D5C-C5CA7E4D6077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257976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E8024-9CE9-4CC1-9D04-5AF00DF68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D1C088D-6275-4941-B409-B8E28FEA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9D3C36F-50A1-4360-B7DC-574420249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77B698E-061E-4523-AD99-4F9B39DDBAC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F9735D4-0B23-4024-B6EE-A35E489367E4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108987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CC2CE-CE12-453E-89B5-02B344BBB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302539C-62DE-41F2-8DDB-0F8AE59AA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A3ACA36-D057-4506-BE2A-C30B19D54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19C8382-B0D8-4A0B-8461-69CD66261C0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388AA0-D956-4A73-BAA1-4B6D1581FC67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217503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C3AA20C4-8E72-4DF9-8849-CFAF9076B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323850"/>
            <a:ext cx="1189037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6AB6246-A57A-4247-987D-4BC0E5D3A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54475"/>
            <a:ext cx="9144000" cy="291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7DA94CEC-3BA4-499F-95D3-734A848EC2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60500" y="274638"/>
            <a:ext cx="7354888" cy="127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PT"/>
              <a:t>Click to edit the title text format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2967DC7-66AA-4E0B-8FD2-5F7B20F612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60500" y="1773238"/>
            <a:ext cx="7343775" cy="434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PT"/>
              <a:t>Click to edit the outline text format</a:t>
            </a:r>
          </a:p>
          <a:p>
            <a:pPr lvl="1"/>
            <a:r>
              <a:rPr lang="en-GB" altLang="pt-PT"/>
              <a:t>Second Outline Level</a:t>
            </a:r>
          </a:p>
          <a:p>
            <a:pPr lvl="2"/>
            <a:r>
              <a:rPr lang="en-GB" altLang="pt-PT"/>
              <a:t>Third Outline Level</a:t>
            </a:r>
          </a:p>
          <a:p>
            <a:pPr lvl="3"/>
            <a:r>
              <a:rPr lang="en-GB" altLang="pt-PT"/>
              <a:t>Fourth Outline Level</a:t>
            </a:r>
          </a:p>
          <a:p>
            <a:pPr lvl="4"/>
            <a:r>
              <a:rPr lang="en-GB" altLang="pt-PT"/>
              <a:t>Fifth Outline Level</a:t>
            </a:r>
          </a:p>
          <a:p>
            <a:pPr lvl="4"/>
            <a:r>
              <a:rPr lang="en-GB" altLang="pt-PT"/>
              <a:t>Sixth Outline Level</a:t>
            </a:r>
          </a:p>
          <a:p>
            <a:pPr lvl="4"/>
            <a:r>
              <a:rPr lang="en-GB" altLang="pt-PT"/>
              <a:t>Seventh Outline Level</a:t>
            </a:r>
          </a:p>
        </p:txBody>
      </p:sp>
      <p:sp>
        <p:nvSpPr>
          <p:cNvPr id="1029" name="Text Box 5">
            <a:extLst>
              <a:ext uri="{FF2B5EF4-FFF2-40B4-BE49-F238E27FC236}">
                <a16:creationId xmlns:a16="http://schemas.microsoft.com/office/drawing/2014/main" id="{7E027634-F660-4293-8423-9D9FDAC4A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6308725"/>
            <a:ext cx="73596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1EC2736-42B0-49A1-A8AD-5C147ABA361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36550" y="6308725"/>
            <a:ext cx="500063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601200" algn="l"/>
                <a:tab pos="10058400" algn="l"/>
                <a:tab pos="10515600" algn="l"/>
              </a:tabLst>
              <a:defRPr sz="1200" b="1">
                <a:solidFill>
                  <a:srgbClr val="212E67"/>
                </a:solidFill>
                <a:latin typeface="+mn-lt"/>
                <a:cs typeface="DejaVu Sans" charset="0"/>
              </a:defRPr>
            </a:lvl1pPr>
          </a:lstStyle>
          <a:p>
            <a:fld id="{37D25A61-6166-4F19-8EF5-AC690CC73924}" type="slidenum">
              <a:rPr lang="en-US" altLang="pt-PT"/>
              <a:pPr/>
              <a:t>‹nº›</a:t>
            </a:fld>
            <a:endParaRPr lang="en-US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2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 kern="1200">
          <a:solidFill>
            <a:srgbClr val="CC0000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212E67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212E67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212E67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212E67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212E6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73880E36-0A30-41C0-B084-4F9F1D5F4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6732587" cy="6858000"/>
          </a:xfrm>
          <a:prstGeom prst="rect">
            <a:avLst/>
          </a:prstGeom>
          <a:solidFill>
            <a:srgbClr val="212E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1D48EB50-BE9A-4BAB-AB23-BB3E955791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60500" y="274638"/>
            <a:ext cx="7354888" cy="127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PT"/>
              <a:t>Click to edit the title text format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AFDA6C6-B891-449C-AF66-821D8DC0B0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60500" y="1773238"/>
            <a:ext cx="7343775" cy="434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PT"/>
              <a:t>Click to edit the outline text format</a:t>
            </a:r>
          </a:p>
          <a:p>
            <a:pPr lvl="1"/>
            <a:r>
              <a:rPr lang="en-GB" altLang="pt-PT"/>
              <a:t>Second Outline Level</a:t>
            </a:r>
          </a:p>
          <a:p>
            <a:pPr lvl="2"/>
            <a:r>
              <a:rPr lang="en-GB" altLang="pt-PT"/>
              <a:t>Third Outline Level</a:t>
            </a:r>
          </a:p>
          <a:p>
            <a:pPr lvl="3"/>
            <a:r>
              <a:rPr lang="en-GB" altLang="pt-PT"/>
              <a:t>Fourth Outline Level</a:t>
            </a:r>
          </a:p>
          <a:p>
            <a:pPr lvl="4"/>
            <a:r>
              <a:rPr lang="en-GB" altLang="pt-PT"/>
              <a:t>Fifth Outline Level</a:t>
            </a:r>
          </a:p>
          <a:p>
            <a:pPr lvl="4"/>
            <a:r>
              <a:rPr lang="en-GB" altLang="pt-PT"/>
              <a:t>Sixth Outline Level</a:t>
            </a:r>
          </a:p>
          <a:p>
            <a:pPr lvl="4"/>
            <a:r>
              <a:rPr lang="en-GB" altLang="pt-PT"/>
              <a:t>Seventh Outline Level</a:t>
            </a:r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D9D5D110-04F4-4275-86D3-D58716ADA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6245225"/>
            <a:ext cx="24288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7FAA7220-DEE8-4E2A-AC9C-505FA9E20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0" y="6245225"/>
            <a:ext cx="33305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05D7FC-5926-4C17-8E54-394A30302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52425"/>
            <a:ext cx="1908175" cy="185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 kern="1200">
          <a:solidFill>
            <a:srgbClr val="CC0000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212E67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212E67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212E67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212E67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212E6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3E994475-D726-4BDB-B9ED-0728CF71A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0" y="1268413"/>
            <a:ext cx="5903913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>
              <a:buClrTx/>
              <a:buFontTx/>
              <a:buNone/>
            </a:pPr>
            <a:r>
              <a:rPr lang="pt-PT" altLang="pt-PT" sz="4200" dirty="0">
                <a:solidFill>
                  <a:srgbClr val="212E67"/>
                </a:solidFill>
                <a:latin typeface="Georgia" panose="02040502050405020303" pitchFamily="18" charset="0"/>
              </a:rPr>
              <a:t>Projeto Prático</a:t>
            </a:r>
          </a:p>
        </p:txBody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84CD28CC-AB8F-4208-9781-81BEE479A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0" y="2997200"/>
            <a:ext cx="5903913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5ABC8B74-3228-4D8B-B416-2B0FCD16B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6119813"/>
            <a:ext cx="2992909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pt-PT" altLang="pt-PT" sz="1500" dirty="0">
                <a:solidFill>
                  <a:srgbClr val="FFFFFF"/>
                </a:solidFill>
                <a:latin typeface="Georgia" panose="02040502050405020303" pitchFamily="18" charset="0"/>
              </a:rPr>
              <a:t>  45703 – Marco Bernardes</a:t>
            </a:r>
          </a:p>
          <a:p>
            <a:pPr algn="just">
              <a:buClrTx/>
              <a:buFontTx/>
              <a:buNone/>
            </a:pPr>
            <a:r>
              <a:rPr lang="pt-PT" altLang="pt-PT" sz="1500" dirty="0">
                <a:solidFill>
                  <a:srgbClr val="FFFFFF"/>
                </a:solidFill>
                <a:latin typeface="Georgia" panose="02040502050405020303" pitchFamily="18" charset="0"/>
              </a:rPr>
              <a:t>  46811 – Ana Lúcia Ferreira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D2B9C05B-7C74-4187-BCE9-F30F9A50F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813" y="2103438"/>
            <a:ext cx="38004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>
              <a:buClrTx/>
              <a:buFontTx/>
              <a:buNone/>
            </a:pPr>
            <a:r>
              <a:rPr lang="pt-PT" altLang="pt-PT" sz="2600">
                <a:solidFill>
                  <a:srgbClr val="FFFFFF"/>
                </a:solidFill>
                <a:latin typeface="Georgia" panose="02040502050405020303" pitchFamily="18" charset="0"/>
              </a:rPr>
              <a:t>Inteligência Artificial</a:t>
            </a: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EECB6DFA-BA0A-4582-8B5B-15E9E4C31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1988" y="2919413"/>
            <a:ext cx="310832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pt-PT" altLang="pt-PT" sz="1500">
                <a:solidFill>
                  <a:srgbClr val="FFFFFF"/>
                </a:solidFill>
                <a:latin typeface="Georgia" panose="02040502050405020303" pitchFamily="18" charset="0"/>
              </a:rPr>
              <a:t> Prof. Doutor Luís Alexandre 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>
            <a:extLst>
              <a:ext uri="{FF2B5EF4-FFF2-40B4-BE49-F238E27FC236}">
                <a16:creationId xmlns:a16="http://schemas.microsoft.com/office/drawing/2014/main" id="{423E24B3-FB11-43BB-9CF0-D85F92DFA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6308725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61C51F2C-5610-4756-9F2B-4C2CB32170A4}" type="slidenum">
              <a:rPr lang="en-US" altLang="pt-PT" sz="1200" b="1">
                <a:solidFill>
                  <a:srgbClr val="212E67"/>
                </a:solidFill>
                <a:latin typeface="Georgia" panose="02040502050405020303" pitchFamily="18" charset="0"/>
              </a:rPr>
              <a:pPr algn="ctr" eaLnBrk="1" hangingPunct="1">
                <a:buClrTx/>
                <a:buFontTx/>
                <a:buNone/>
              </a:pPr>
              <a:t>10</a:t>
            </a:fld>
            <a:endParaRPr lang="en-US" altLang="pt-PT" sz="1200" b="1">
              <a:solidFill>
                <a:srgbClr val="212E67"/>
              </a:solidFill>
              <a:latin typeface="Georgia" panose="02040502050405020303" pitchFamily="18" charset="0"/>
            </a:endParaRPr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0989065B-1A00-469C-B3EC-D765299DB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9967" y="274638"/>
            <a:ext cx="735965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CB540118-4095-44CE-B3F5-4CFC58743A4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60500" y="274638"/>
            <a:ext cx="7358063" cy="128111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altLang="pt-PT" sz="2800" dirty="0" err="1">
                <a:solidFill>
                  <a:srgbClr val="000000"/>
                </a:solidFill>
              </a:rPr>
              <a:t>Análise</a:t>
            </a:r>
            <a:r>
              <a:rPr lang="en-US" altLang="pt-PT" sz="2800" dirty="0">
                <a:solidFill>
                  <a:srgbClr val="000000"/>
                </a:solidFill>
              </a:rPr>
              <a:t> </a:t>
            </a:r>
            <a:r>
              <a:rPr lang="en-US" altLang="pt-PT" sz="2800" dirty="0" err="1">
                <a:solidFill>
                  <a:srgbClr val="000000"/>
                </a:solidFill>
              </a:rPr>
              <a:t>Crítica</a:t>
            </a:r>
            <a:endParaRPr lang="en-US" altLang="pt-PT" sz="2800" dirty="0">
              <a:solidFill>
                <a:srgbClr val="000000"/>
              </a:solidFill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5FE84C78-F92B-A330-92FC-DFEECF9B6A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864681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>
            <a:extLst>
              <a:ext uri="{FF2B5EF4-FFF2-40B4-BE49-F238E27FC236}">
                <a16:creationId xmlns:a16="http://schemas.microsoft.com/office/drawing/2014/main" id="{626A56A5-9130-4E9A-9CBB-39532C1AA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6308725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D151BC56-C5FC-4718-B925-9A34B33AE581}" type="slidenum">
              <a:rPr lang="en-US" altLang="pt-PT" sz="1200" b="1">
                <a:solidFill>
                  <a:srgbClr val="212E67"/>
                </a:solidFill>
                <a:latin typeface="Georgia" panose="02040502050405020303" pitchFamily="18" charset="0"/>
              </a:rPr>
              <a:pPr algn="ctr" eaLnBrk="1" hangingPunct="1">
                <a:buClrTx/>
                <a:buFontTx/>
                <a:buNone/>
              </a:pPr>
              <a:t>11</a:t>
            </a:fld>
            <a:endParaRPr lang="en-US" altLang="pt-PT" sz="1200" b="1">
              <a:solidFill>
                <a:srgbClr val="212E67"/>
              </a:solidFill>
              <a:latin typeface="Georgia" panose="02040502050405020303" pitchFamily="18" charset="0"/>
            </a:endParaRPr>
          </a:p>
        </p:txBody>
      </p:sp>
      <p:sp>
        <p:nvSpPr>
          <p:cNvPr id="10242" name="Text Box 2">
            <a:extLst>
              <a:ext uri="{FF2B5EF4-FFF2-40B4-BE49-F238E27FC236}">
                <a16:creationId xmlns:a16="http://schemas.microsoft.com/office/drawing/2014/main" id="{592FC604-BD7A-4977-9C6C-84BC5CFA2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274638"/>
            <a:ext cx="735965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7A2F20B2-EE0B-42B0-AC7A-0B2876E36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1773238"/>
            <a:ext cx="7348538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77FFFDC5-AC35-4381-B31F-B74AA54BBFC5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898525" y="1253331"/>
            <a:ext cx="7346950" cy="4351338"/>
          </a:xfrm>
          <a:ln/>
        </p:spPr>
        <p:txBody>
          <a:bodyPr lIns="0" tIns="0" rIns="0" bIns="0" anchor="ctr"/>
          <a:lstStyle/>
          <a:p>
            <a:pPr indent="-339725" algn="ctr"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altLang="pt-PT" dirty="0" err="1"/>
              <a:t>Gratos</a:t>
            </a:r>
            <a:r>
              <a:rPr lang="en-US" altLang="pt-PT" dirty="0"/>
              <a:t> pela </a:t>
            </a:r>
            <a:r>
              <a:rPr lang="en-US" altLang="pt-PT" dirty="0" err="1"/>
              <a:t>atenção</a:t>
            </a:r>
            <a:r>
              <a:rPr lang="en-US" altLang="pt-PT" dirty="0"/>
              <a:t>!</a:t>
            </a:r>
            <a:br>
              <a:rPr lang="en-US" altLang="pt-PT" dirty="0"/>
            </a:br>
            <a:r>
              <a:rPr lang="en-US" altLang="pt-PT" dirty="0" err="1"/>
              <a:t>Questões</a:t>
            </a:r>
            <a:r>
              <a:rPr lang="en-US" altLang="pt-PT" dirty="0"/>
              <a:t>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3E08132-DFFD-9E01-63C3-02C3D4D1C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500" y="274638"/>
            <a:ext cx="7354888" cy="1277937"/>
          </a:xfrm>
        </p:spPr>
        <p:txBody>
          <a:bodyPr/>
          <a:lstStyle/>
          <a:p>
            <a:r>
              <a:rPr lang="pt-PT" sz="2800" dirty="0">
                <a:solidFill>
                  <a:schemeClr val="tx1"/>
                </a:solidFill>
              </a:rPr>
              <a:t>Estrutura da Implementação</a:t>
            </a:r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29" name="Diagrama 28">
            <a:extLst>
              <a:ext uri="{FF2B5EF4-FFF2-40B4-BE49-F238E27FC236}">
                <a16:creationId xmlns:a16="http://schemas.microsoft.com/office/drawing/2014/main" id="{B433AC20-DA3E-7B12-8B60-E8D71282BB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2279341"/>
              </p:ext>
            </p:extLst>
          </p:nvPr>
        </p:nvGraphicFramePr>
        <p:xfrm>
          <a:off x="1403648" y="1728924"/>
          <a:ext cx="6120680" cy="3400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2252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158C-4B9D-4C12-8277-4F49F6B1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800" dirty="0">
                <a:solidFill>
                  <a:schemeClr val="tx1"/>
                </a:solidFill>
              </a:rPr>
              <a:t>Grafo do </a:t>
            </a:r>
            <a:r>
              <a:rPr lang="pt-PT" sz="2800" i="1" dirty="0">
                <a:solidFill>
                  <a:schemeClr val="tx1"/>
                </a:solidFill>
              </a:rPr>
              <a:t>mundo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AC6869CF-7807-0B59-E32D-8AFADC9FE4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116632"/>
            <a:ext cx="3464768" cy="346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7" name="Imagem 6" descr="Uma imagem com círculo, arte, design&#10;&#10;Descrição gerada automaticamente">
            <a:extLst>
              <a:ext uri="{FF2B5EF4-FFF2-40B4-BE49-F238E27FC236}">
                <a16:creationId xmlns:a16="http://schemas.microsoft.com/office/drawing/2014/main" id="{F39797E2-242D-F159-996D-44FE3B12E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003" y="1362918"/>
            <a:ext cx="62865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1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3E08132-DFFD-9E01-63C3-02C3D4D1C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500" y="274638"/>
            <a:ext cx="7354888" cy="1277937"/>
          </a:xfrm>
        </p:spPr>
        <p:txBody>
          <a:bodyPr/>
          <a:lstStyle/>
          <a:p>
            <a:r>
              <a:rPr lang="pt-PT" sz="2800" dirty="0">
                <a:solidFill>
                  <a:schemeClr val="tx1"/>
                </a:solidFill>
              </a:rPr>
              <a:t>P1 -  Qual foi a penúltima pessoa do sexo masculino que viste?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5B2E1CD-2D82-7D12-CD16-77C29AE03C42}"/>
              </a:ext>
            </a:extLst>
          </p:cNvPr>
          <p:cNvSpPr txBox="1"/>
          <p:nvPr/>
        </p:nvSpPr>
        <p:spPr>
          <a:xfrm>
            <a:off x="251520" y="1700808"/>
            <a:ext cx="8280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 b="0" dirty="0">
                <a:solidFill>
                  <a:schemeClr val="tx1"/>
                </a:solidFill>
                <a:effectLst/>
                <a:latin typeface="+mj-lt"/>
              </a:rPr>
              <a:t>Comparação </a:t>
            </a:r>
            <a:r>
              <a:rPr lang="pt-PT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 nome da pessoa em contacto com a listagem de nomes masculinos lançada pelo </a:t>
            </a:r>
            <a:r>
              <a:rPr lang="pt-PT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IRN – Instituto dos Registos e do Notariado, IP</a:t>
            </a:r>
            <a:r>
              <a:rPr lang="pt-PT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pt-PT" b="0" dirty="0"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1026" name="Picture 2" descr="Instituto dos Registos e do Notariado - YouTube">
            <a:extLst>
              <a:ext uri="{FF2B5EF4-FFF2-40B4-BE49-F238E27FC236}">
                <a16:creationId xmlns:a16="http://schemas.microsoft.com/office/drawing/2014/main" id="{97865430-B70B-6860-E4E2-928D1D1A3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284" y="2495372"/>
            <a:ext cx="2373788" cy="237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FEB4D1E-7A5A-EF29-457F-11BB8F41C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867" y="2347139"/>
            <a:ext cx="3629133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7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>
            <a:extLst>
              <a:ext uri="{FF2B5EF4-FFF2-40B4-BE49-F238E27FC236}">
                <a16:creationId xmlns:a16="http://schemas.microsoft.com/office/drawing/2014/main" id="{CD0F3621-5ED9-4865-95BB-ED4130365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6308725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2B0A6FD5-D970-495D-A8D3-740B6D499F6A}" type="slidenum">
              <a:rPr lang="en-US" altLang="pt-PT" sz="1200" b="1">
                <a:solidFill>
                  <a:srgbClr val="212E67"/>
                </a:solidFill>
                <a:latin typeface="Georgia" panose="02040502050405020303" pitchFamily="18" charset="0"/>
              </a:rPr>
              <a:pPr algn="ctr" eaLnBrk="1" hangingPunct="1">
                <a:buClrTx/>
                <a:buFontTx/>
                <a:buNone/>
              </a:pPr>
              <a:t>5</a:t>
            </a:fld>
            <a:endParaRPr lang="en-US" altLang="pt-PT" sz="1200" b="1">
              <a:solidFill>
                <a:srgbClr val="212E67"/>
              </a:solidFill>
              <a:latin typeface="Georgia" panose="02040502050405020303" pitchFamily="18" charset="0"/>
            </a:endParaRPr>
          </a:p>
        </p:txBody>
      </p:sp>
      <p:sp>
        <p:nvSpPr>
          <p:cNvPr id="7170" name="Text Box 2">
            <a:extLst>
              <a:ext uri="{FF2B5EF4-FFF2-40B4-BE49-F238E27FC236}">
                <a16:creationId xmlns:a16="http://schemas.microsoft.com/office/drawing/2014/main" id="{82F62A14-820F-406F-A8A9-84BF68FD8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274638"/>
            <a:ext cx="735965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6F3BE7BA-8996-492A-98D2-E535971A65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60500" y="274638"/>
            <a:ext cx="7358063" cy="128111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altLang="pt-PT" sz="2800" dirty="0" err="1">
                <a:solidFill>
                  <a:srgbClr val="000000"/>
                </a:solidFill>
              </a:rPr>
              <a:t>Pergunta</a:t>
            </a:r>
            <a:r>
              <a:rPr lang="en-US" altLang="pt-PT" sz="2800" dirty="0">
                <a:solidFill>
                  <a:srgbClr val="000000"/>
                </a:solidFill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2266177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>
            <a:extLst>
              <a:ext uri="{FF2B5EF4-FFF2-40B4-BE49-F238E27FC236}">
                <a16:creationId xmlns:a16="http://schemas.microsoft.com/office/drawing/2014/main" id="{CD0F3621-5ED9-4865-95BB-ED4130365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6308725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2B0A6FD5-D970-495D-A8D3-740B6D499F6A}" type="slidenum">
              <a:rPr lang="en-US" altLang="pt-PT" sz="1200" b="1">
                <a:solidFill>
                  <a:srgbClr val="212E67"/>
                </a:solidFill>
                <a:latin typeface="Georgia" panose="02040502050405020303" pitchFamily="18" charset="0"/>
              </a:rPr>
              <a:pPr algn="ctr" eaLnBrk="1" hangingPunct="1">
                <a:buClrTx/>
                <a:buFontTx/>
                <a:buNone/>
              </a:pPr>
              <a:t>6</a:t>
            </a:fld>
            <a:endParaRPr lang="en-US" altLang="pt-PT" sz="1200" b="1">
              <a:solidFill>
                <a:srgbClr val="212E67"/>
              </a:solidFill>
              <a:latin typeface="Georgia" panose="02040502050405020303" pitchFamily="18" charset="0"/>
            </a:endParaRPr>
          </a:p>
        </p:txBody>
      </p:sp>
      <p:sp>
        <p:nvSpPr>
          <p:cNvPr id="7170" name="Text Box 2">
            <a:extLst>
              <a:ext uri="{FF2B5EF4-FFF2-40B4-BE49-F238E27FC236}">
                <a16:creationId xmlns:a16="http://schemas.microsoft.com/office/drawing/2014/main" id="{82F62A14-820F-406F-A8A9-84BF68FD8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274638"/>
            <a:ext cx="735965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6F3BE7BA-8996-492A-98D2-E535971A65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60500" y="274638"/>
            <a:ext cx="7358063" cy="128111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altLang="pt-PT" sz="2800" dirty="0" err="1">
                <a:solidFill>
                  <a:srgbClr val="000000"/>
                </a:solidFill>
              </a:rPr>
              <a:t>Pergunta</a:t>
            </a:r>
            <a:r>
              <a:rPr lang="en-US" altLang="pt-PT" sz="2800" dirty="0">
                <a:solidFill>
                  <a:srgbClr val="000000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468063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>
            <a:extLst>
              <a:ext uri="{FF2B5EF4-FFF2-40B4-BE49-F238E27FC236}">
                <a16:creationId xmlns:a16="http://schemas.microsoft.com/office/drawing/2014/main" id="{CD0F3621-5ED9-4865-95BB-ED4130365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6308725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2B0A6FD5-D970-495D-A8D3-740B6D499F6A}" type="slidenum">
              <a:rPr lang="en-US" altLang="pt-PT" sz="1200" b="1">
                <a:solidFill>
                  <a:srgbClr val="212E67"/>
                </a:solidFill>
                <a:latin typeface="Georgia" panose="02040502050405020303" pitchFamily="18" charset="0"/>
              </a:rPr>
              <a:pPr algn="ctr" eaLnBrk="1" hangingPunct="1">
                <a:buClrTx/>
                <a:buFontTx/>
                <a:buNone/>
              </a:pPr>
              <a:t>7</a:t>
            </a:fld>
            <a:endParaRPr lang="en-US" altLang="pt-PT" sz="1200" b="1">
              <a:solidFill>
                <a:srgbClr val="212E67"/>
              </a:solidFill>
              <a:latin typeface="Georgia" panose="02040502050405020303" pitchFamily="18" charset="0"/>
            </a:endParaRPr>
          </a:p>
        </p:txBody>
      </p:sp>
      <p:sp>
        <p:nvSpPr>
          <p:cNvPr id="7170" name="Text Box 2">
            <a:extLst>
              <a:ext uri="{FF2B5EF4-FFF2-40B4-BE49-F238E27FC236}">
                <a16:creationId xmlns:a16="http://schemas.microsoft.com/office/drawing/2014/main" id="{82F62A14-820F-406F-A8A9-84BF68FD8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274638"/>
            <a:ext cx="735965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6F3BE7BA-8996-492A-98D2-E535971A65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60500" y="274638"/>
            <a:ext cx="7358063" cy="128111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altLang="pt-PT" sz="2800" dirty="0" err="1">
                <a:solidFill>
                  <a:srgbClr val="000000"/>
                </a:solidFill>
              </a:rPr>
              <a:t>Pergunta</a:t>
            </a:r>
            <a:r>
              <a:rPr lang="en-US" altLang="pt-PT" sz="2800" dirty="0">
                <a:solidFill>
                  <a:srgbClr val="000000"/>
                </a:solidFill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27368049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>
            <a:extLst>
              <a:ext uri="{FF2B5EF4-FFF2-40B4-BE49-F238E27FC236}">
                <a16:creationId xmlns:a16="http://schemas.microsoft.com/office/drawing/2014/main" id="{CD0F3621-5ED9-4865-95BB-ED4130365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6308725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2B0A6FD5-D970-495D-A8D3-740B6D499F6A}" type="slidenum">
              <a:rPr lang="en-US" altLang="pt-PT" sz="1200" b="1">
                <a:solidFill>
                  <a:srgbClr val="212E67"/>
                </a:solidFill>
                <a:latin typeface="Georgia" panose="02040502050405020303" pitchFamily="18" charset="0"/>
              </a:rPr>
              <a:pPr algn="ctr" eaLnBrk="1" hangingPunct="1">
                <a:buClrTx/>
                <a:buFontTx/>
                <a:buNone/>
              </a:pPr>
              <a:t>8</a:t>
            </a:fld>
            <a:endParaRPr lang="en-US" altLang="pt-PT" sz="1200" b="1">
              <a:solidFill>
                <a:srgbClr val="212E67"/>
              </a:solidFill>
              <a:latin typeface="Georgia" panose="02040502050405020303" pitchFamily="18" charset="0"/>
            </a:endParaRPr>
          </a:p>
        </p:txBody>
      </p:sp>
      <p:sp>
        <p:nvSpPr>
          <p:cNvPr id="7170" name="Text Box 2">
            <a:extLst>
              <a:ext uri="{FF2B5EF4-FFF2-40B4-BE49-F238E27FC236}">
                <a16:creationId xmlns:a16="http://schemas.microsoft.com/office/drawing/2014/main" id="{82F62A14-820F-406F-A8A9-84BF68FD8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274638"/>
            <a:ext cx="735965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6F3BE7BA-8996-492A-98D2-E535971A65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60500" y="274638"/>
            <a:ext cx="7358063" cy="128111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altLang="pt-PT" sz="2800" dirty="0" err="1">
                <a:solidFill>
                  <a:srgbClr val="000000"/>
                </a:solidFill>
              </a:rPr>
              <a:t>Estimativas</a:t>
            </a:r>
            <a:r>
              <a:rPr lang="en-US" altLang="pt-PT" sz="2800" dirty="0">
                <a:solidFill>
                  <a:srgbClr val="000000"/>
                </a:solidFill>
              </a:rPr>
              <a:t> da </a:t>
            </a:r>
            <a:r>
              <a:rPr lang="en-US" altLang="pt-PT" sz="2800" dirty="0" err="1">
                <a:solidFill>
                  <a:srgbClr val="000000"/>
                </a:solidFill>
              </a:rPr>
              <a:t>Bateria</a:t>
            </a:r>
            <a:r>
              <a:rPr lang="en-US" altLang="pt-PT" sz="2800" dirty="0">
                <a:solidFill>
                  <a:srgbClr val="000000"/>
                </a:solidFill>
              </a:rPr>
              <a:t> e Tempo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8F1D52C-1CAA-4612-DCB6-CECA6BE8367D}"/>
              </a:ext>
            </a:extLst>
          </p:cNvPr>
          <p:cNvSpPr txBox="1"/>
          <p:nvPr/>
        </p:nvSpPr>
        <p:spPr>
          <a:xfrm>
            <a:off x="616599" y="1587356"/>
            <a:ext cx="7848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 b="0" dirty="0">
                <a:solidFill>
                  <a:schemeClr val="tx1"/>
                </a:solidFill>
                <a:effectLst/>
                <a:latin typeface="+mj-lt"/>
              </a:rPr>
              <a:t>P5 - Quanto tempo achas que demoras a ir de onde estás até ao escritório?  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2A3C80-35E1-FF15-2BB5-3D96E838C7D3}"/>
              </a:ext>
            </a:extLst>
          </p:cNvPr>
          <p:cNvSpPr txBox="1"/>
          <p:nvPr/>
        </p:nvSpPr>
        <p:spPr>
          <a:xfrm>
            <a:off x="647564" y="2132856"/>
            <a:ext cx="7848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 b="0" dirty="0">
                <a:solidFill>
                  <a:schemeClr val="tx1"/>
                </a:solidFill>
                <a:effectLst/>
                <a:latin typeface="+mj-lt"/>
              </a:rPr>
              <a:t>P6 - Quanto tempo achas que falta até ficares sem bateria?</a:t>
            </a:r>
          </a:p>
        </p:txBody>
      </p:sp>
      <p:pic>
        <p:nvPicPr>
          <p:cNvPr id="3074" name="Picture 2" descr="Curve Fitting using Linear and Nonlinear Regression - Statistics By Jim">
            <a:extLst>
              <a:ext uri="{FF2B5EF4-FFF2-40B4-BE49-F238E27FC236}">
                <a16:creationId xmlns:a16="http://schemas.microsoft.com/office/drawing/2014/main" id="{7A053879-BBBE-0225-8B9D-7F7AF7798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90334"/>
            <a:ext cx="2854963" cy="190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ow to Choose Between Linear and Nonlinear Regression - Statistics By Jim">
            <a:extLst>
              <a:ext uri="{FF2B5EF4-FFF2-40B4-BE49-F238E27FC236}">
                <a16:creationId xmlns:a16="http://schemas.microsoft.com/office/drawing/2014/main" id="{8B2D9161-EAC8-DF41-65B6-8C7F51146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367336"/>
            <a:ext cx="2854962" cy="190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789D654-8A2F-BC39-E9AD-144A0119EEA8}"/>
              </a:ext>
            </a:extLst>
          </p:cNvPr>
          <p:cNvSpPr txBox="1"/>
          <p:nvPr/>
        </p:nvSpPr>
        <p:spPr>
          <a:xfrm>
            <a:off x="1619672" y="5445224"/>
            <a:ext cx="7848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 b="0" dirty="0">
                <a:solidFill>
                  <a:schemeClr val="tx1"/>
                </a:solidFill>
                <a:effectLst/>
                <a:latin typeface="+mj-lt"/>
              </a:rPr>
              <a:t>Regressão Linear				   Regressão não Linear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A3D53BEA-A0C1-4672-AC00-84B48F1C5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6308725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463CEC6E-648B-482C-A648-379BEE0329F8}" type="slidenum">
              <a:rPr lang="en-US" altLang="pt-PT" sz="1200" b="1">
                <a:solidFill>
                  <a:srgbClr val="212E67"/>
                </a:solidFill>
                <a:latin typeface="Georgia" panose="02040502050405020303" pitchFamily="18" charset="0"/>
              </a:rPr>
              <a:pPr algn="ctr" eaLnBrk="1" hangingPunct="1">
                <a:buClrTx/>
                <a:buFontTx/>
                <a:buNone/>
              </a:pPr>
              <a:t>9</a:t>
            </a:fld>
            <a:endParaRPr lang="en-US" altLang="pt-PT" sz="1200" b="1">
              <a:solidFill>
                <a:srgbClr val="212E67"/>
              </a:solidFill>
              <a:latin typeface="Georgia" panose="02040502050405020303" pitchFamily="18" charset="0"/>
            </a:endParaRPr>
          </a:p>
        </p:txBody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9DDA5501-566C-4E05-ABDE-F8E33F92F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274638"/>
            <a:ext cx="7359650" cy="1282700"/>
          </a:xfrm>
          <a:prstGeom prst="rect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8E02EFA3-B268-474F-BFA9-2A868486E57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60500" y="274638"/>
            <a:ext cx="7358063" cy="128111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altLang="pt-PT" sz="2800" dirty="0" err="1">
                <a:solidFill>
                  <a:srgbClr val="000000"/>
                </a:solidFill>
              </a:rPr>
              <a:t>Probabilidades</a:t>
            </a:r>
            <a:endParaRPr lang="en-US" altLang="pt-PT" sz="2800" dirty="0">
              <a:solidFill>
                <a:srgbClr val="00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44F8D99-E823-46EE-63E7-0708B3A954F1}"/>
              </a:ext>
            </a:extLst>
          </p:cNvPr>
          <p:cNvSpPr/>
          <p:nvPr/>
        </p:nvSpPr>
        <p:spPr bwMode="auto">
          <a:xfrm>
            <a:off x="2953817" y="2277050"/>
            <a:ext cx="1296144" cy="79452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itstream Vera Sans" charset="0"/>
              </a:rPr>
              <a:t>Operário</a:t>
            </a:r>
          </a:p>
        </p:txBody>
      </p:sp>
      <p:sp>
        <p:nvSpPr>
          <p:cNvPr id="4" name="Retângulo: Cantos Arredondados 4">
            <a:extLst>
              <a:ext uri="{FF2B5EF4-FFF2-40B4-BE49-F238E27FC236}">
                <a16:creationId xmlns:a16="http://schemas.microsoft.com/office/drawing/2014/main" id="{5C32008C-575B-2F07-1A2D-A7C0BEF91FFD}"/>
              </a:ext>
            </a:extLst>
          </p:cNvPr>
          <p:cNvSpPr txBox="1"/>
          <p:nvPr/>
        </p:nvSpPr>
        <p:spPr>
          <a:xfrm>
            <a:off x="1359459" y="1562470"/>
            <a:ext cx="2752674" cy="54694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PT" sz="2400" kern="1200" dirty="0"/>
              <a:t>Rede</a:t>
            </a:r>
            <a:r>
              <a:rPr lang="pt-PT" sz="2400" i="1" kern="1200" dirty="0"/>
              <a:t> </a:t>
            </a:r>
            <a:r>
              <a:rPr lang="pt-PT" sz="2400" i="1" kern="1200" dirty="0" err="1"/>
              <a:t>Bayesiana</a:t>
            </a:r>
            <a:endParaRPr lang="pt-PT" sz="2400" i="1" kern="1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C81455-CFE9-F181-5ACC-B5ADE1D8F0FB}"/>
              </a:ext>
            </a:extLst>
          </p:cNvPr>
          <p:cNvSpPr/>
          <p:nvPr/>
        </p:nvSpPr>
        <p:spPr bwMode="auto">
          <a:xfrm>
            <a:off x="1137713" y="2277050"/>
            <a:ext cx="1296144" cy="79452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itstream Vera Sans" charset="0"/>
              </a:rPr>
              <a:t>Máquina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00E475-E092-F297-56F3-2C559487319E}"/>
              </a:ext>
            </a:extLst>
          </p:cNvPr>
          <p:cNvSpPr/>
          <p:nvPr/>
        </p:nvSpPr>
        <p:spPr bwMode="auto">
          <a:xfrm>
            <a:off x="1979712" y="3634668"/>
            <a:ext cx="1512168" cy="794523"/>
          </a:xfrm>
          <a:prstGeom prst="ellipse">
            <a:avLst/>
          </a:prstGeom>
          <a:solidFill>
            <a:srgbClr val="212E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pt-PT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Bitstream Vera Sans" charset="0"/>
              </a:rPr>
              <a:t>Supervisor</a:t>
            </a:r>
          </a:p>
        </p:txBody>
      </p:sp>
      <p:graphicFrame>
        <p:nvGraphicFramePr>
          <p:cNvPr id="12" name="Tabela 26">
            <a:extLst>
              <a:ext uri="{FF2B5EF4-FFF2-40B4-BE49-F238E27FC236}">
                <a16:creationId xmlns:a16="http://schemas.microsoft.com/office/drawing/2014/main" id="{0186A576-B459-2A17-5E48-10843CF4B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004918"/>
              </p:ext>
            </p:extLst>
          </p:nvPr>
        </p:nvGraphicFramePr>
        <p:xfrm>
          <a:off x="4182579" y="3042273"/>
          <a:ext cx="724414" cy="781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414">
                  <a:extLst>
                    <a:ext uri="{9D8B030D-6E8A-4147-A177-3AD203B41FA5}">
                      <a16:colId xmlns:a16="http://schemas.microsoft.com/office/drawing/2014/main" val="1709336172"/>
                    </a:ext>
                  </a:extLst>
                </a:gridCol>
              </a:tblGrid>
              <a:tr h="415474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P(O)</a:t>
                      </a:r>
                    </a:p>
                  </a:txBody>
                  <a:tcPr>
                    <a:solidFill>
                      <a:srgbClr val="212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139646"/>
                  </a:ext>
                </a:extLst>
              </a:tr>
              <a:tr h="29327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229803"/>
                  </a:ext>
                </a:extLst>
              </a:tr>
            </a:tbl>
          </a:graphicData>
        </a:graphic>
      </p:graphicFrame>
      <p:graphicFrame>
        <p:nvGraphicFramePr>
          <p:cNvPr id="13" name="Tabela 26">
            <a:extLst>
              <a:ext uri="{FF2B5EF4-FFF2-40B4-BE49-F238E27FC236}">
                <a16:creationId xmlns:a16="http://schemas.microsoft.com/office/drawing/2014/main" id="{48B1AEDD-A7CC-E983-9130-73E2B18BA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50554"/>
              </p:ext>
            </p:extLst>
          </p:nvPr>
        </p:nvGraphicFramePr>
        <p:xfrm>
          <a:off x="640917" y="3071573"/>
          <a:ext cx="724414" cy="781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414">
                  <a:extLst>
                    <a:ext uri="{9D8B030D-6E8A-4147-A177-3AD203B41FA5}">
                      <a16:colId xmlns:a16="http://schemas.microsoft.com/office/drawing/2014/main" val="1709336172"/>
                    </a:ext>
                  </a:extLst>
                </a:gridCol>
              </a:tblGrid>
              <a:tr h="415474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P(M)</a:t>
                      </a:r>
                    </a:p>
                  </a:txBody>
                  <a:tcPr>
                    <a:solidFill>
                      <a:srgbClr val="212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139646"/>
                  </a:ext>
                </a:extLst>
              </a:tr>
              <a:tr h="29327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229803"/>
                  </a:ext>
                </a:extLst>
              </a:tr>
            </a:tbl>
          </a:graphicData>
        </a:graphic>
      </p:graphicFrame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C4A345C-3B33-A7A4-FEC5-A8E0409B6C03}"/>
              </a:ext>
            </a:extLst>
          </p:cNvPr>
          <p:cNvGrpSpPr/>
          <p:nvPr/>
        </p:nvGrpSpPr>
        <p:grpSpPr>
          <a:xfrm>
            <a:off x="5753873" y="1757435"/>
            <a:ext cx="2950673" cy="1504658"/>
            <a:chOff x="6502447" y="2016911"/>
            <a:chExt cx="2065674" cy="1314799"/>
          </a:xfrm>
          <a:solidFill>
            <a:srgbClr val="212E67"/>
          </a:solidFill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74726C7B-F954-1A67-41AB-ED1ED210DF0A}"/>
                </a:ext>
              </a:extLst>
            </p:cNvPr>
            <p:cNvGrpSpPr/>
            <p:nvPr/>
          </p:nvGrpSpPr>
          <p:grpSpPr>
            <a:xfrm>
              <a:off x="6502447" y="2016911"/>
              <a:ext cx="2065674" cy="1314799"/>
              <a:chOff x="1" y="307461"/>
              <a:chExt cx="2232247" cy="4088573"/>
            </a:xfrm>
            <a:grpFill/>
          </p:grpSpPr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F112DBD3-DA29-7536-F9C9-B8449D6868B6}"/>
                  </a:ext>
                </a:extLst>
              </p:cNvPr>
              <p:cNvSpPr/>
              <p:nvPr/>
            </p:nvSpPr>
            <p:spPr>
              <a:xfrm>
                <a:off x="1" y="307461"/>
                <a:ext cx="2232247" cy="4088573"/>
              </a:xfrm>
              <a:prstGeom prst="roundRect">
                <a:avLst>
                  <a:gd name="adj" fmla="val 10000"/>
                </a:avLst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pt-PT"/>
              </a:p>
            </p:txBody>
          </p:sp>
          <p:sp>
            <p:nvSpPr>
              <p:cNvPr id="19" name="Retângulo: Cantos Arredondados 4">
                <a:extLst>
                  <a:ext uri="{FF2B5EF4-FFF2-40B4-BE49-F238E27FC236}">
                    <a16:creationId xmlns:a16="http://schemas.microsoft.com/office/drawing/2014/main" id="{534603C8-5670-1178-E4C0-9879A69A7CF0}"/>
                  </a:ext>
                </a:extLst>
              </p:cNvPr>
              <p:cNvSpPr txBox="1"/>
              <p:nvPr/>
            </p:nvSpPr>
            <p:spPr>
              <a:xfrm>
                <a:off x="82224" y="725639"/>
                <a:ext cx="2067799" cy="1226571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5250" tIns="95250" rIns="95250" bIns="95250" numCol="1" spcCol="1270" anchor="ctr" anchorCtr="0">
                <a:noAutofit/>
              </a:bodyPr>
              <a:lstStyle/>
              <a:p>
                <a:pPr marL="0" lvl="0" indent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t-PT" i="1" kern="1200" dirty="0">
                    <a:solidFill>
                      <a:schemeClr val="bg1"/>
                    </a:solidFill>
                  </a:rPr>
                  <a:t>Pergunta 7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7AAACC50-7C61-3F4F-8973-4C536F94E2CE}"/>
                    </a:ext>
                  </a:extLst>
                </p:cNvPr>
                <p:cNvSpPr txBox="1"/>
                <p:nvPr/>
              </p:nvSpPr>
              <p:spPr>
                <a:xfrm>
                  <a:off x="6578535" y="2604222"/>
                  <a:ext cx="1913497" cy="58466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pt-P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pt-P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pt-P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P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d>
                          </m:num>
                          <m:den>
                            <m:r>
                              <a:rPr lang="pt-P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pt-P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pt-PT" b="0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7AAACC50-7C61-3F4F-8973-4C536F94E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8535" y="2604222"/>
                  <a:ext cx="1913497" cy="58466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42FF983-17B1-CC8C-353B-CC1F8741071D}"/>
                  </a:ext>
                </a:extLst>
              </p:cNvPr>
              <p:cNvSpPr txBox="1"/>
              <p:nvPr/>
            </p:nvSpPr>
            <p:spPr>
              <a:xfrm>
                <a:off x="5743589" y="3462190"/>
                <a:ext cx="3051024" cy="963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PT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pt-PT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PT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pt-PT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PT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PT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pt-PT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pt-PT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PT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pt-PT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pt-PT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pt-PT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PT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pt-PT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PT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</m:d>
                        </m:e>
                      </m:nary>
                      <m:r>
                        <a:rPr lang="pt-P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PT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u="sng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600" i="1" u="sng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PT" sz="1600" i="1" u="sng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600" b="0" i="1" u="sng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PT" sz="1600" b="0" i="1" u="sng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PT" sz="1600" b="0" i="1" u="sng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pt-PT" sz="1600" b="0" i="1" u="sng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PT" sz="1600" b="0" i="1" u="sng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pt-PT" sz="1600" i="1" u="sng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sz="1600" i="1" u="sng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PT" sz="1600" i="1" u="sng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600" i="1" u="sng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pt-PT" sz="1600" b="0" i="1" u="sng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PT" sz="1600" i="1" u="sng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sz="1600" i="1" u="sng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pt-PT" sz="1600" i="1" u="sng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sz="1600" b="0" i="1" u="sng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</m:oMath>
                  </m:oMathPara>
                </a14:m>
                <a:endParaRPr lang="pt-PT" sz="1600" u="sng" dirty="0"/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42FF983-17B1-CC8C-353B-CC1F87410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589" y="3462190"/>
                <a:ext cx="3051024" cy="9632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Georgia"/>
        <a:ea typeface=""/>
        <a:cs typeface="Bitstream Vera Sans"/>
      </a:majorFont>
      <a:minorFont>
        <a:latin typeface="Georgia"/>
        <a:ea typeface=""/>
        <a:cs typeface="Bitstream Vera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PT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Bitstream Vera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PT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Bitstream Vera Sans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Georgia"/>
        <a:ea typeface=""/>
        <a:cs typeface="Bitstream Vera Sans"/>
      </a:majorFont>
      <a:minorFont>
        <a:latin typeface="Georgia"/>
        <a:ea typeface=""/>
        <a:cs typeface="Bitstream Vera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PT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Bitstream Vera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PT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Bitstream Vera Sans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</TotalTime>
  <Words>206</Words>
  <Application>Microsoft Office PowerPoint</Application>
  <PresentationFormat>Apresentação no Ecrã (4:3)</PresentationFormat>
  <Paragraphs>62</Paragraphs>
  <Slides>11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11</vt:i4>
      </vt:variant>
    </vt:vector>
  </HeadingPairs>
  <TitlesOfParts>
    <vt:vector size="17" baseType="lpstr">
      <vt:lpstr>Arial</vt:lpstr>
      <vt:lpstr>Cambria Math</vt:lpstr>
      <vt:lpstr>Georgia</vt:lpstr>
      <vt:lpstr>Times New Roman</vt:lpstr>
      <vt:lpstr>Tema do Office</vt:lpstr>
      <vt:lpstr>Tema do Office</vt:lpstr>
      <vt:lpstr>Apresentação do PowerPoint</vt:lpstr>
      <vt:lpstr>Estrutura da Implementação</vt:lpstr>
      <vt:lpstr>Grafo do mundo</vt:lpstr>
      <vt:lpstr>P1 -  Qual foi a penúltima pessoa do sexo masculino que viste?</vt:lpstr>
      <vt:lpstr>Pergunta 2</vt:lpstr>
      <vt:lpstr>Pergunta 3</vt:lpstr>
      <vt:lpstr>Pergunta 4</vt:lpstr>
      <vt:lpstr>Estimativas da Bateria e Tempo</vt:lpstr>
      <vt:lpstr>Probabilidades</vt:lpstr>
      <vt:lpstr>Análise Crítica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Raquel  Rosa</dc:creator>
  <cp:lastModifiedBy>Marco Bernardes</cp:lastModifiedBy>
  <cp:revision>24</cp:revision>
  <cp:lastPrinted>1601-01-01T00:00:00Z</cp:lastPrinted>
  <dcterms:created xsi:type="dcterms:W3CDTF">2016-11-16T15:24:04Z</dcterms:created>
  <dcterms:modified xsi:type="dcterms:W3CDTF">2024-01-02T23:30:08Z</dcterms:modified>
</cp:coreProperties>
</file>