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391D58-459A-4735-BE0E-D1962077CB43}">
          <p14:sldIdLst>
            <p14:sldId id="256"/>
            <p14:sldId id="258"/>
            <p14:sldId id="259"/>
            <p14:sldId id="257"/>
          </p14:sldIdLst>
        </p14:section>
        <p14:section name="无标题节" id="{A29FBD97-42C6-4A50-BC5E-3C6E97B949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A716F-C498-4539-8862-1A3C9974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3A53E-1DD8-4494-822F-3C760C63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5A05B-9143-4028-88CD-53F62F16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38B47-7F45-4A3F-9722-692D6158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65E7B-10C0-4CB3-BE2C-CE6C4F17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C494-04BD-4D76-928E-2EF26883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1239C-9861-47BF-BB13-32CA54C9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C0A1F-79CB-41DD-9298-112471AD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C6BE2-79BB-48FE-9A7E-660D349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BB002-702B-4645-9895-01F1500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7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A1B791-6788-48FA-83F3-3D7B5E8F2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F547A-7436-4719-A892-F53F01733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55CDC-D024-4847-827E-79513212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9B1D0-E0CB-437D-BB7C-4C9F1CA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4CD66-4C45-422C-B2DB-FEC49083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9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B397-EF98-4E1E-9419-F2F5AFD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A75D2-DFA2-42EB-B52C-BF71D58D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6D164-096C-430F-B72D-06259595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25174-5A29-4BC8-A44B-1618753E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29589-5A38-4A2A-8E6F-23E11DE4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B9F06-C9B1-49D5-976A-B2F045DF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6A28E-BB8C-4457-A11B-75C5CBC7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E3B3A-A97C-4343-9B03-A53FA3E8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18328-BEDD-4638-AA5A-1FFF5882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EBB5F-1251-4BE5-9379-3EFFE9D1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5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5351B-2E4F-49EF-B147-32930382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55C38-340B-4E2D-88B6-68A2BCCCF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F59448-45E9-4D77-A41F-D9DE28E56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3415B-ED50-480B-BC39-0690E732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F349-E846-46BE-B2CC-5A667FBF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82690-AEDA-4EF1-869A-BFF92601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89F0C-1657-478B-BDAE-25C50268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8F9A1-0E06-43F1-A098-4CE95DAF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6874CF-9DBD-4D2B-A7C8-724A9BB0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0E0366-73A3-4828-B3F0-CF364817A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D40681-0BC3-452B-AFB3-84F282380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E13A37-A44A-4AE9-8B85-38E65E1D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1D92AE-B1C3-46CF-9395-D63D32F6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2AF51-274F-413B-A1F2-49D05E26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8EB7-FA4D-41D1-B981-42931176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D94FB3-3F50-40E0-87BE-A706FE87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CB54A-B295-4590-95C0-B684645C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C4F0F-9A73-47E3-A400-411B1B60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5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DA5EC-20BE-4526-A270-E010ABD2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5E7FA-BB9F-4D76-8F2B-1AD1A45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5281B-1619-48B3-A5C7-E93884BA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2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7E93A-C1EB-43EB-8F6C-B15257CC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13CB9-E042-4005-A379-9AF60108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DC12A-8475-40E2-8455-D476F9174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790C3-A5B4-4063-813D-D79C33CD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3E54A-B96E-4D12-9002-C6A7E6BE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CB006-E23C-4E39-A7A4-4C6E6FE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62A-1985-4F15-8A26-5E148B23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DFF4A-72C6-4629-A8B6-1613253A3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4D1EA9-A942-4BF4-9F3D-574B74EA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CC90E-03AE-48D0-8FE7-241C2D5E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38EB3-5EE4-420C-965A-252EB4DA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83C7F-6958-44C3-A7BA-953D4020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8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55F50-8A60-441E-914B-4A3F3F30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1267A-3743-48F9-8970-59AE9157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4052D-8BDB-401C-8E14-7FFF9EE57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C18D-7C65-4B20-BB3D-89D14CF4F9DE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63C55-140F-48EC-9496-DF22123E9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99CBD-211B-4A88-8D99-4A865E441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0446-8A66-4E50-AC33-0F815B82F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1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AE519E4-05B6-4C64-A480-BC87F02712CA}"/>
              </a:ext>
            </a:extLst>
          </p:cNvPr>
          <p:cNvSpPr/>
          <p:nvPr/>
        </p:nvSpPr>
        <p:spPr>
          <a:xfrm>
            <a:off x="4204355" y="490194"/>
            <a:ext cx="3120272" cy="555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实验设计思路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4558AF-A824-47D5-BCB7-4B0BA6854847}"/>
              </a:ext>
            </a:extLst>
          </p:cNvPr>
          <p:cNvSpPr txBox="1"/>
          <p:nvPr/>
        </p:nvSpPr>
        <p:spPr>
          <a:xfrm>
            <a:off x="2810054" y="1773834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对语义性质的验证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213F270-44F9-47FC-9D3B-CFF0F481BD61}"/>
              </a:ext>
            </a:extLst>
          </p:cNvPr>
          <p:cNvSpPr txBox="1">
            <a:spLocks/>
          </p:cNvSpPr>
          <p:nvPr/>
        </p:nvSpPr>
        <p:spPr>
          <a:xfrm>
            <a:off x="506691" y="2913143"/>
            <a:ext cx="10515600" cy="507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对</a:t>
            </a:r>
            <a:r>
              <a:rPr lang="en-US" altLang="zh-CN" sz="2800" dirty="0"/>
              <a:t>nature of</a:t>
            </a:r>
            <a:r>
              <a:rPr lang="zh-CN" altLang="en-US" sz="2800" dirty="0"/>
              <a:t> </a:t>
            </a:r>
            <a:r>
              <a:rPr lang="en-US" altLang="zh-CN" sz="2800" dirty="0"/>
              <a:t>generative models </a:t>
            </a:r>
            <a:r>
              <a:rPr lang="zh-CN" altLang="en-US" sz="2800" dirty="0"/>
              <a:t>的验证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CD78D8-2CBA-4E77-AA14-9F50144587CC}"/>
              </a:ext>
            </a:extLst>
          </p:cNvPr>
          <p:cNvSpPr txBox="1">
            <a:spLocks/>
          </p:cNvSpPr>
          <p:nvPr/>
        </p:nvSpPr>
        <p:spPr>
          <a:xfrm>
            <a:off x="838200" y="4129278"/>
            <a:ext cx="10515600" cy="507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对</a:t>
            </a:r>
            <a:r>
              <a:rPr lang="en-US" altLang="zh-CN" sz="2800" dirty="0"/>
              <a:t>GAN</a:t>
            </a:r>
            <a:r>
              <a:rPr lang="zh-CN" altLang="en-US" sz="2800" dirty="0"/>
              <a:t>模型增强能力的评价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1D4808F-B0DF-4A7E-A292-EE1BC202675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857089" y="2297054"/>
            <a:ext cx="0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4D5DBA7-795E-47CC-9259-027C122CD8D7}"/>
              </a:ext>
            </a:extLst>
          </p:cNvPr>
          <p:cNvCxnSpPr/>
          <p:nvPr/>
        </p:nvCxnSpPr>
        <p:spPr>
          <a:xfrm>
            <a:off x="5857089" y="3451634"/>
            <a:ext cx="0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AF0A3-E7D6-4EF3-9C13-5D6E4F68317E}"/>
              </a:ext>
            </a:extLst>
          </p:cNvPr>
          <p:cNvSpPr txBox="1"/>
          <p:nvPr/>
        </p:nvSpPr>
        <p:spPr>
          <a:xfrm>
            <a:off x="8692587" y="5706319"/>
            <a:ext cx="266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王扶桑 </a:t>
            </a:r>
            <a:r>
              <a:rPr lang="en-US" altLang="zh-CN" dirty="0"/>
              <a:t>2021.9.21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81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28C3-99D8-4331-A975-45D522C4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74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对语义性质的验证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2A2A-C023-4B57-9117-B543962F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473"/>
            <a:ext cx="10515600" cy="26190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线性：在图片域可视化 参考 </a:t>
            </a:r>
            <a:r>
              <a:rPr lang="en-US" altLang="zh-CN" dirty="0"/>
              <a:t>implicit feature augmentation </a:t>
            </a:r>
            <a:r>
              <a:rPr lang="zh-CN" altLang="en-US" dirty="0"/>
              <a:t>一文。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分离性：语义空间中心点之间的距离， </a:t>
            </a:r>
            <a:r>
              <a:rPr lang="en-US" altLang="zh-CN" dirty="0"/>
              <a:t>T-SNE </a:t>
            </a:r>
            <a:r>
              <a:rPr lang="zh-CN" altLang="en-US" dirty="0"/>
              <a:t>降维可视化。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/>
            <a:r>
              <a:rPr lang="zh-CN" altLang="en-US" dirty="0"/>
              <a:t>凸性：增加类比较隐空间分布，如何可视化？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12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E432-921D-4B0A-BB6F-6781A846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</a:t>
            </a:r>
            <a:r>
              <a:rPr lang="en-US" altLang="zh-CN" dirty="0"/>
              <a:t>nature of</a:t>
            </a:r>
            <a:r>
              <a:rPr lang="zh-CN" altLang="en-US" dirty="0"/>
              <a:t> </a:t>
            </a:r>
            <a:r>
              <a:rPr lang="en-US" altLang="zh-CN" dirty="0"/>
              <a:t>generative models </a:t>
            </a:r>
            <a:r>
              <a:rPr lang="zh-CN" altLang="en-US" dirty="0"/>
              <a:t>的验证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EE8DD-8FB9-458C-9F2A-93E7C34C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56" y="1692963"/>
            <a:ext cx="10007279" cy="19036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/>
              <a:t>目标：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</a:t>
            </a:r>
            <a:r>
              <a:rPr lang="en-US" altLang="zh-CN" sz="2400" dirty="0"/>
              <a:t>data-sufficiency </a:t>
            </a:r>
            <a:r>
              <a:rPr lang="zh-CN" altLang="en-US" sz="2400" dirty="0"/>
              <a:t>和</a:t>
            </a:r>
            <a:r>
              <a:rPr lang="en-US" altLang="zh-CN" sz="2400" dirty="0"/>
              <a:t> class-imbalance </a:t>
            </a:r>
            <a:r>
              <a:rPr lang="zh-CN" altLang="en-US" sz="2400" dirty="0"/>
              <a:t>要求</a:t>
            </a:r>
            <a:r>
              <a:rPr lang="en-US" altLang="zh-CN" sz="2400" dirty="0"/>
              <a:t>GAN</a:t>
            </a:r>
            <a:r>
              <a:rPr lang="zh-CN" altLang="en-US" sz="2400" dirty="0"/>
              <a:t>能对流形上的数据进行合理的采样。例如（</a:t>
            </a:r>
            <a:r>
              <a:rPr lang="en-US" altLang="zh-CN" sz="2400" dirty="0"/>
              <a:t>WGAN- AE-OT-GAN</a:t>
            </a:r>
            <a:r>
              <a:rPr lang="zh-CN" altLang="en-US" sz="2400" dirty="0"/>
              <a:t>）通过最优传输构建新的</a:t>
            </a:r>
            <a:r>
              <a:rPr lang="en-US" altLang="zh-CN" sz="2400" dirty="0"/>
              <a:t>latent space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对于 </a:t>
            </a:r>
            <a:r>
              <a:rPr lang="en-US" altLang="zh-CN" sz="2400" dirty="0"/>
              <a:t>feature expansion, </a:t>
            </a:r>
            <a:r>
              <a:rPr lang="zh-CN" altLang="en-US" sz="2400" dirty="0"/>
              <a:t>通过人为设计的操作对流形缺失的部分进行数据补全。例如</a:t>
            </a:r>
            <a:r>
              <a:rPr lang="en-US" altLang="zh-CN" sz="2400" dirty="0"/>
              <a:t>style-mixing </a:t>
            </a:r>
            <a:r>
              <a:rPr lang="zh-CN" altLang="en-US" sz="2400" dirty="0"/>
              <a:t>等训练方式。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6CBCBD-F7CE-4756-8D04-EEAD7234D0A4}"/>
              </a:ext>
            </a:extLst>
          </p:cNvPr>
          <p:cNvSpPr txBox="1"/>
          <p:nvPr/>
        </p:nvSpPr>
        <p:spPr>
          <a:xfrm>
            <a:off x="1393302" y="4213205"/>
            <a:ext cx="94053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在已经验证性质的特征空间中对多种数据，尤其是增强前与增强后的数据分布做可视化。</a:t>
            </a:r>
          </a:p>
        </p:txBody>
      </p:sp>
    </p:spTree>
    <p:extLst>
      <p:ext uri="{BB962C8B-B14F-4D97-AF65-F5344CB8AC3E}">
        <p14:creationId xmlns:p14="http://schemas.microsoft.com/office/powerpoint/2010/main" val="30662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CA099B-FADC-4F41-854F-37867282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467" y="1966708"/>
            <a:ext cx="8707065" cy="2924583"/>
          </a:xfrm>
        </p:spPr>
      </p:pic>
    </p:spTree>
    <p:extLst>
      <p:ext uri="{BB962C8B-B14F-4D97-AF65-F5344CB8AC3E}">
        <p14:creationId xmlns:p14="http://schemas.microsoft.com/office/powerpoint/2010/main" val="226806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158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对语义性质的验证</vt:lpstr>
      <vt:lpstr>对nature of generative models 的验证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扶桑</dc:creator>
  <cp:lastModifiedBy>王 扶桑</cp:lastModifiedBy>
  <cp:revision>3</cp:revision>
  <dcterms:created xsi:type="dcterms:W3CDTF">2021-09-19T21:31:04Z</dcterms:created>
  <dcterms:modified xsi:type="dcterms:W3CDTF">2021-09-21T06:37:56Z</dcterms:modified>
</cp:coreProperties>
</file>