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E3C16-DCED-4ADE-B721-447987B1D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4858CA-F9E6-40DE-BE0B-A7AB7C082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98945-EBE6-4197-B257-52DEC540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E1B1-F1E0-4D16-97F1-F169CBA46F21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5D272-E998-4F86-9661-97F2C122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10178-74BC-4A87-BDD7-BB29623F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D47B-8E84-46F3-AC89-29C69A8A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97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FC59F-C897-4C60-9E05-C4218A3D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7AC720-D187-4C8C-957B-CB46BA7B3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18686-2BD4-462C-A56C-ED64D491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E1B1-F1E0-4D16-97F1-F169CBA46F21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BB496-8A75-48E0-A5BE-98142198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C94D7-4BC8-42DD-9178-231C8165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D47B-8E84-46F3-AC89-29C69A8A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2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4F5D6A-BEE2-49C8-B500-0CB4A39F2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8512BB-69BB-4DA1-9B9E-20B118D3C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3DD38-CEDD-4C1E-8D67-956BBBBB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E1B1-F1E0-4D16-97F1-F169CBA46F21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E1651-0372-46A1-BA22-947458F2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3622D-D947-444E-97EF-C4355696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D47B-8E84-46F3-AC89-29C69A8A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24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707A1-38EE-4559-BDEC-FFE5E41E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5FBD7-22E1-40C4-B7AB-C4FAF1C93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FDCF8-AC5C-41E2-84D8-1022AD97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E1B1-F1E0-4D16-97F1-F169CBA46F21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7D0BA-BE2C-4315-83BB-C36DD9A7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220D1-7121-4CD4-88BD-FC4D4B11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D47B-8E84-46F3-AC89-29C69A8A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34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4B643-46A3-46BC-962B-19C2FC64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89FEC8-47EC-4300-B38E-5647F537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79454-E2E8-4056-AD16-5485016E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E1B1-F1E0-4D16-97F1-F169CBA46F21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519F4-674E-4172-8791-CF37369D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0480E-F172-42B5-B550-A3B9FCE9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D47B-8E84-46F3-AC89-29C69A8A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1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9D533-54AB-4854-BE44-B2F4C051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AA282-6F5E-4396-9E97-0C9473C1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3BE30D-F2FD-4483-805D-36607824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6DC519-5C4C-487E-8ED3-744D5813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E1B1-F1E0-4D16-97F1-F169CBA46F21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B0923F-E17C-4464-A553-9753166F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E0EF8-06BC-454A-B7D3-48286DFB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D47B-8E84-46F3-AC89-29C69A8A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9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E3F5F-2648-4D88-B389-92F5419F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086EA-5DCE-4C3F-AA6E-A81E9937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8C6012-1F38-4FFA-85A2-E71EAB991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C1F2D6-702D-4066-9014-FEE893025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77CFED-9BF9-4355-8715-66CD4DE9E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B936DB-257D-4E03-85EA-38BA086F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E1B1-F1E0-4D16-97F1-F169CBA46F21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6053C-CBC9-4C17-9727-6F63FD2F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201B20-7197-4E8C-9193-AEB33E76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D47B-8E84-46F3-AC89-29C69A8A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57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4FBB5-4293-4DFF-BE9C-46776B0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32C729-FC6C-4052-83A9-2321FFEF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E1B1-F1E0-4D16-97F1-F169CBA46F21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36CFBE-3BE7-4835-B1D3-7CCF03E2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C7C07C-1D2F-466C-81A7-6F450E23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D47B-8E84-46F3-AC89-29C69A8A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4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22B298-CF59-4794-89D4-6085A7AD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E1B1-F1E0-4D16-97F1-F169CBA46F21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9130D5-49D6-4401-88D5-40AD4E06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754BF1-F3CE-412F-8D33-6B610ED7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D47B-8E84-46F3-AC89-29C69A8A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67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4D8D2-A1EF-4407-A137-62C2BB74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F497F-A9F8-4A3E-97C3-9611C6B35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99CE7F-5D8B-4970-BE30-7C84085F3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8F6F56-6F55-4B5F-B77C-6D3376A3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E1B1-F1E0-4D16-97F1-F169CBA46F21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31BD5-8F67-4940-960F-56D2D630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2103C0-7F5D-4745-A95C-8564801C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D47B-8E84-46F3-AC89-29C69A8A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62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CF015-4831-4332-9C59-B43D6CE9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F46A82-8F21-4209-B44B-C6861484F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80B3D-E7B5-4597-8FF8-50620D276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E35504-A06E-4D27-A657-0D36EB4E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E1B1-F1E0-4D16-97F1-F169CBA46F21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3EC8C-DB42-42E3-BD0C-D2AF6051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B54F7-63E5-46DB-9122-2EEE1056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D47B-8E84-46F3-AC89-29C69A8A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1030D2-88D7-4B57-9259-76E2536B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E1D87-A6E9-4BAA-8D04-9A588387B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FFF1B-262D-4A31-AD6C-C7DDF4391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E1B1-F1E0-4D16-97F1-F169CBA46F21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50483-84E5-4E53-9BD1-46AC9C461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D09DA-0754-410F-812D-2391CE8CB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D47B-8E84-46F3-AC89-29C69A8A4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0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DF4D1DC-4737-4FD1-A70B-673EC298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3"/>
          <a:stretch/>
        </p:blipFill>
        <p:spPr>
          <a:xfrm>
            <a:off x="610547" y="159774"/>
            <a:ext cx="3653696" cy="35555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213C09-DB94-4BDC-A021-03A724398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1"/>
          <a:stretch/>
        </p:blipFill>
        <p:spPr>
          <a:xfrm>
            <a:off x="7714695" y="159773"/>
            <a:ext cx="3581731" cy="355555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AD4E2C9-F611-4EFE-B366-E73DD719FC05}"/>
              </a:ext>
            </a:extLst>
          </p:cNvPr>
          <p:cNvCxnSpPr>
            <a:cxnSpLocks/>
          </p:cNvCxnSpPr>
          <p:nvPr/>
        </p:nvCxnSpPr>
        <p:spPr>
          <a:xfrm flipV="1">
            <a:off x="4682972" y="1937551"/>
            <a:ext cx="28911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FEC02EB-D171-457D-93AE-0636B4A5EB3D}"/>
              </a:ext>
            </a:extLst>
          </p:cNvPr>
          <p:cNvSpPr txBox="1"/>
          <p:nvPr/>
        </p:nvSpPr>
        <p:spPr>
          <a:xfrm>
            <a:off x="4804299" y="1464816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ReduNet</a:t>
            </a:r>
            <a:r>
              <a:rPr lang="en-US" altLang="zh-CN" dirty="0"/>
              <a:t> 200 iteration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74FEA1-3879-41CF-AAED-FE94EDCC9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267" y="3715328"/>
            <a:ext cx="4252404" cy="301783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E58A302-AABD-4DBC-92F4-57D2CB830222}"/>
              </a:ext>
            </a:extLst>
          </p:cNvPr>
          <p:cNvSpPr txBox="1"/>
          <p:nvPr/>
        </p:nvSpPr>
        <p:spPr>
          <a:xfrm>
            <a:off x="5515253" y="2057802"/>
            <a:ext cx="94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01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AD4E2C9-F611-4EFE-B366-E73DD719FC05}"/>
              </a:ext>
            </a:extLst>
          </p:cNvPr>
          <p:cNvCxnSpPr>
            <a:cxnSpLocks/>
          </p:cNvCxnSpPr>
          <p:nvPr/>
        </p:nvCxnSpPr>
        <p:spPr>
          <a:xfrm flipV="1">
            <a:off x="4415406" y="3640123"/>
            <a:ext cx="28911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253AE14-97F7-4971-A17B-505E6A2215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13"/>
          <a:stretch/>
        </p:blipFill>
        <p:spPr>
          <a:xfrm>
            <a:off x="501459" y="1862346"/>
            <a:ext cx="3634314" cy="35555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B689E3-C3BE-488F-A593-695E65177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5"/>
          <a:stretch/>
        </p:blipFill>
        <p:spPr>
          <a:xfrm>
            <a:off x="7667538" y="1744899"/>
            <a:ext cx="3571394" cy="35555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52A9858-6700-4295-9F79-77447E18DE49}"/>
              </a:ext>
            </a:extLst>
          </p:cNvPr>
          <p:cNvSpPr txBox="1"/>
          <p:nvPr/>
        </p:nvSpPr>
        <p:spPr>
          <a:xfrm>
            <a:off x="4524463" y="3059658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ReduNet</a:t>
            </a:r>
            <a:r>
              <a:rPr lang="en-US" altLang="zh-CN" dirty="0"/>
              <a:t> 200 iteration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16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093257-6A9A-4D15-84EC-8C1C1AFC5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64" y="276787"/>
            <a:ext cx="5743660" cy="28313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718F00-17E7-4F0B-8133-58B9D17D3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64" y="3429000"/>
            <a:ext cx="5743660" cy="28313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4B5220-BEF9-4EA6-AEAE-B4A19C2B4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3" y="1587390"/>
            <a:ext cx="5189990" cy="36832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929991D-3664-40D7-AE30-ACE3C9DBB74A}"/>
              </a:ext>
            </a:extLst>
          </p:cNvPr>
          <p:cNvSpPr txBox="1"/>
          <p:nvPr/>
        </p:nvSpPr>
        <p:spPr>
          <a:xfrm>
            <a:off x="8274342" y="1054689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ReduNet</a:t>
            </a:r>
            <a:r>
              <a:rPr lang="en-US" altLang="zh-CN" dirty="0"/>
              <a:t> 600 iteration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764B10-E6E8-4917-B551-BF82889A6FDA}"/>
              </a:ext>
            </a:extLst>
          </p:cNvPr>
          <p:cNvSpPr txBox="1"/>
          <p:nvPr/>
        </p:nvSpPr>
        <p:spPr>
          <a:xfrm>
            <a:off x="2588004" y="3143596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C28067-3B03-4BDA-8264-2525CA4CA188}"/>
              </a:ext>
            </a:extLst>
          </p:cNvPr>
          <p:cNvSpPr txBox="1"/>
          <p:nvPr/>
        </p:nvSpPr>
        <p:spPr>
          <a:xfrm>
            <a:off x="2588004" y="6234881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validation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99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31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扶桑</dc:creator>
  <cp:lastModifiedBy>王 扶桑</cp:lastModifiedBy>
  <cp:revision>1</cp:revision>
  <dcterms:created xsi:type="dcterms:W3CDTF">2021-09-07T10:36:09Z</dcterms:created>
  <dcterms:modified xsi:type="dcterms:W3CDTF">2021-09-07T10:38:19Z</dcterms:modified>
</cp:coreProperties>
</file>