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D35D-368F-5CB5-67E2-320D13741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20335-8E38-9EAF-A3BC-662EFB5F6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83361-19B2-EE61-1CF2-7FC69FDA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108D-71B3-204A-A1D9-FB483E8089C4}" type="datetimeFigureOut">
              <a:rPr lang="en-NL" smtClean="0"/>
              <a:t>26/09/2025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E89BF-095F-862F-6E1C-23E8208F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24460-2084-459F-325C-E3FCA530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F31F-1AD3-9246-A371-B41AC88C09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3226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B47B-8501-8EE3-277B-271E04ED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884C1-0823-6ADB-18E5-020DB9DCA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00849-ADC6-1AFB-ADD8-4DFBFE2C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108D-71B3-204A-A1D9-FB483E8089C4}" type="datetimeFigureOut">
              <a:rPr lang="en-NL" smtClean="0"/>
              <a:t>26/09/2025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D30FF-DB88-A938-3B12-8FC39516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394C3-288E-3041-232D-E512C00F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F31F-1AD3-9246-A371-B41AC88C09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384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F1DD5-7D5A-6DE4-5F6A-7731D17CE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A2931-6FB2-9827-BB56-6FA0AE8D0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8EF99-4DE5-C8D7-70CA-E4F8FCDC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108D-71B3-204A-A1D9-FB483E8089C4}" type="datetimeFigureOut">
              <a:rPr lang="en-NL" smtClean="0"/>
              <a:t>26/09/2025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110D6-62CD-F0F1-7462-5B5CA46B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86FBF-B550-68C5-D3AE-613CF0ED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F31F-1AD3-9246-A371-B41AC88C09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1838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89E4-CCC2-703D-B9E1-2A29679E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E39A4-4034-F552-6FC0-4F514D818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A31B2-4D40-DA6F-F8DD-7AAE9C6C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108D-71B3-204A-A1D9-FB483E8089C4}" type="datetimeFigureOut">
              <a:rPr lang="en-NL" smtClean="0"/>
              <a:t>26/09/2025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27B4-8AB5-6A9A-D69B-E6DF0687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9F9D4-11DF-540B-DA48-E06DF9AD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F31F-1AD3-9246-A371-B41AC88C09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281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7A97-53FA-933C-790A-F5AE7CAF8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FE53B-0977-29F4-5CB9-6B316E29D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E3BF-F267-073B-6F4B-50F2E63F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108D-71B3-204A-A1D9-FB483E8089C4}" type="datetimeFigureOut">
              <a:rPr lang="en-NL" smtClean="0"/>
              <a:t>26/09/2025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76614-6746-A7B5-0A71-6904C9D5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D7E65-01B8-FC25-9A2A-5D490DDB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F31F-1AD3-9246-A371-B41AC88C09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268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D5E5-87BE-A859-4A33-D0FFF3F0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6F7F-ABB0-09A9-394D-D1866FCBA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6786A-6608-3EE4-6DF1-91B036651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CBC32-39B4-9FC2-4D99-D85481B51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108D-71B3-204A-A1D9-FB483E8089C4}" type="datetimeFigureOut">
              <a:rPr lang="en-NL" smtClean="0"/>
              <a:t>26/09/2025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5F3F1-50F7-53CD-14B1-9279EB83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CFA34-4436-D229-7B05-C3459450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F31F-1AD3-9246-A371-B41AC88C09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09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BA08-1A45-E5E6-8DA5-41BB4A3EC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752A8-CA65-ADBE-5E1C-FE67D553F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AB857-643B-9097-D205-4F31A4FFC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BA696-383E-280C-E093-7C1D27745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C32A1-E0C8-BA2A-2902-7DB999357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F3196-20FC-120C-AA5B-32EC8BB7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108D-71B3-204A-A1D9-FB483E8089C4}" type="datetimeFigureOut">
              <a:rPr lang="en-NL" smtClean="0"/>
              <a:t>26/09/2025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94301-761C-E91C-D6E9-CE6199BD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4BAE0-46C4-C6D6-9B8D-31C367D5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F31F-1AD3-9246-A371-B41AC88C09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725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3FF4-5B34-AA11-7FFC-C427DDD7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55C03-3186-C78D-1B90-0562FB92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108D-71B3-204A-A1D9-FB483E8089C4}" type="datetimeFigureOut">
              <a:rPr lang="en-NL" smtClean="0"/>
              <a:t>26/09/2025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6330D-C53A-F573-FF29-90D54707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9465D-6A50-EEFD-0836-E5D5B56E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F31F-1AD3-9246-A371-B41AC88C09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7558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5473D-03A3-A4E0-AA25-480BF28D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108D-71B3-204A-A1D9-FB483E8089C4}" type="datetimeFigureOut">
              <a:rPr lang="en-NL" smtClean="0"/>
              <a:t>26/09/2025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64513-342D-0FC0-A117-0C6E8DE6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D3700-AED9-86D3-4BCD-B679E1F0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F31F-1AD3-9246-A371-B41AC88C09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766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2B27-1F38-6DC9-68BE-7CE7A1EC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77461-2785-EE2F-3687-16AA0A239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276D1-EA21-829A-74EE-2CC3271D2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6B8B5-F336-3390-A680-29DDA8AE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108D-71B3-204A-A1D9-FB483E8089C4}" type="datetimeFigureOut">
              <a:rPr lang="en-NL" smtClean="0"/>
              <a:t>26/09/2025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ECC6E-2FC3-2112-423C-48ED870F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855A1-0CCC-AF19-2833-CCCDC83A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F31F-1AD3-9246-A371-B41AC88C09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6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0F6B-470E-8992-4265-78CCEF79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6D904-EAF2-C683-8FC4-C39E18776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314C3-E079-7AC1-CD37-69354ACE7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68B86-BC26-DEE2-DF11-8CEC58CA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108D-71B3-204A-A1D9-FB483E8089C4}" type="datetimeFigureOut">
              <a:rPr lang="en-NL" smtClean="0"/>
              <a:t>26/09/2025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1572B-1AC7-5DA4-0A8F-18EFD36C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881CB-176E-F86A-5EE6-E808B09A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F31F-1AD3-9246-A371-B41AC88C09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072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1A14AF-A1DD-4B28-B349-65889F57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25F8D-179F-C396-EC2B-BCB07FE9C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707D5-618C-356C-452B-EB5F0CEAA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99108D-71B3-204A-A1D9-FB483E8089C4}" type="datetimeFigureOut">
              <a:rPr lang="en-NL" smtClean="0"/>
              <a:t>26/09/2025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4C125-57CC-4297-4447-461558182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E8ED7-5B6B-83A5-DA08-75DE4E5A9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4EF31F-1AD3-9246-A371-B41AC88C09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690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HannatenBrink/PERC_Course_TheoreticalEcology202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0FBA-270C-CE2D-C2C2-D18F6860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dirty="0"/>
              <a:t>Course information: Github repository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2310-E73B-FA32-924B-828036EAE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531709"/>
            <a:ext cx="11922244" cy="5119461"/>
          </a:xfrm>
        </p:spPr>
        <p:txBody>
          <a:bodyPr/>
          <a:lstStyle/>
          <a:p>
            <a:r>
              <a:rPr lang="en-NL" dirty="0"/>
              <a:t>All files (powerpoints, computer practica) will be made available via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https://github.com/HannatenBrink/PERC_Course_TheoreticalEcology2025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NL" dirty="0"/>
              <a:t>If you are not familiar with github, press the green ‘Code’ button </a:t>
            </a:r>
          </a:p>
          <a:p>
            <a:pPr marL="0" indent="0">
              <a:buNone/>
            </a:pPr>
            <a:r>
              <a:rPr lang="en-NL" dirty="0"/>
              <a:t>-&gt; Download ZIP</a:t>
            </a:r>
          </a:p>
          <a:p>
            <a:pPr marL="0" indent="0">
              <a:buNone/>
            </a:pPr>
            <a:endParaRPr lang="en-NL" b="1" dirty="0"/>
          </a:p>
          <a:p>
            <a:endParaRPr lang="en-NL" dirty="0"/>
          </a:p>
          <a:p>
            <a:endParaRPr lang="en-NL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78B1ED-80FC-8EEF-615D-FEF3C6D2CD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413" t="579"/>
          <a:stretch>
            <a:fillRect/>
          </a:stretch>
        </p:blipFill>
        <p:spPr>
          <a:xfrm>
            <a:off x="4443758" y="3646306"/>
            <a:ext cx="4819985" cy="3004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998EB-1025-5598-8A61-490AE3C50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9286" y="4735286"/>
            <a:ext cx="2122714" cy="212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51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Course information: Github repository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Hanna ten Brink</dc:creator>
  <cp:lastModifiedBy>Hanna ten Brink</cp:lastModifiedBy>
  <cp:revision>1</cp:revision>
  <dcterms:created xsi:type="dcterms:W3CDTF">2025-09-26T06:56:47Z</dcterms:created>
  <dcterms:modified xsi:type="dcterms:W3CDTF">2025-09-26T07:47:57Z</dcterms:modified>
</cp:coreProperties>
</file>